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OPPOSans H" panose="00020600040101010101" charset="-122"/>
      <p:regular r:id="rId24"/>
    </p:embeddedFont>
    <p:embeddedFont>
      <p:font typeface="OPPOSans R" panose="00020600040101010101" charset="-122"/>
      <p:regular r:id="rId25"/>
    </p:embeddedFont>
    <p:embeddedFont>
      <p:font typeface="OPPOSans L" panose="00020600040101010101" charset="-122"/>
      <p:regular r:id="rId26"/>
    </p:embeddedFont>
    <p:embeddedFont>
      <p:font typeface="Source Han Sans" panose="020B0500000000000000" charset="-122"/>
      <p:regular r:id="rId27"/>
    </p:embeddedFont>
    <p:embeddedFont>
      <p:font typeface="Source Han Sans CN Bold" panose="020B0800000000000000" charset="-122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4390888"/>
          </a:xfrm>
          <a:custGeom>
            <a:avLst/>
            <a:gdLst>
              <a:gd name="connsiteX0" fmla="*/ 0 w 12192000"/>
              <a:gd name="connsiteY0" fmla="*/ 0 h 4390888"/>
              <a:gd name="connsiteX1" fmla="*/ 12192000 w 12192000"/>
              <a:gd name="connsiteY1" fmla="*/ 0 h 4390888"/>
              <a:gd name="connsiteX2" fmla="*/ 12192000 w 12192000"/>
              <a:gd name="connsiteY2" fmla="*/ 3943258 h 4390888"/>
              <a:gd name="connsiteX3" fmla="*/ 12045442 w 12192000"/>
              <a:gd name="connsiteY3" fmla="*/ 3966297 h 4390888"/>
              <a:gd name="connsiteX4" fmla="*/ 5565092 w 12192000"/>
              <a:gd name="connsiteY4" fmla="*/ 4390888 h 4390888"/>
              <a:gd name="connsiteX5" fmla="*/ 273168 w 12192000"/>
              <a:gd name="connsiteY5" fmla="*/ 4114434 h 4390888"/>
              <a:gd name="connsiteX6" fmla="*/ 0 w 12192000"/>
              <a:gd name="connsiteY6" fmla="*/ 4080384 h 4390888"/>
            </a:gdLst>
            <a:ahLst/>
            <a:cxnLst/>
            <a:rect l="l" t="t" r="r" b="b"/>
            <a:pathLst>
              <a:path w="12192000" h="4390888">
                <a:moveTo>
                  <a:pt x="0" y="0"/>
                </a:moveTo>
                <a:lnTo>
                  <a:pt x="12192000" y="0"/>
                </a:lnTo>
                <a:lnTo>
                  <a:pt x="12192000" y="3943258"/>
                </a:lnTo>
                <a:lnTo>
                  <a:pt x="12045442" y="3966297"/>
                </a:lnTo>
                <a:cubicBezTo>
                  <a:pt x="10119072" y="4237078"/>
                  <a:pt x="7911499" y="4390888"/>
                  <a:pt x="5565092" y="4390888"/>
                </a:cubicBezTo>
                <a:cubicBezTo>
                  <a:pt x="3687965" y="4390888"/>
                  <a:pt x="1899693" y="4292450"/>
                  <a:pt x="273168" y="4114434"/>
                </a:cubicBezTo>
                <a:lnTo>
                  <a:pt x="0" y="408038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-208496"/>
            <a:ext cx="12192000" cy="4314848"/>
          </a:xfrm>
          <a:custGeom>
            <a:avLst/>
            <a:gdLst>
              <a:gd name="connsiteX0" fmla="*/ 0 w 12192000"/>
              <a:gd name="connsiteY0" fmla="*/ 0 h 4314848"/>
              <a:gd name="connsiteX1" fmla="*/ 12192000 w 12192000"/>
              <a:gd name="connsiteY1" fmla="*/ 0 h 4314848"/>
              <a:gd name="connsiteX2" fmla="*/ 12192000 w 12192000"/>
              <a:gd name="connsiteY2" fmla="*/ 3695681 h 4314848"/>
              <a:gd name="connsiteX3" fmla="*/ 12097090 w 12192000"/>
              <a:gd name="connsiteY3" fmla="*/ 3714046 h 4314848"/>
              <a:gd name="connsiteX4" fmla="*/ 4495801 w 12192000"/>
              <a:gd name="connsiteY4" fmla="*/ 4314848 h 4314848"/>
              <a:gd name="connsiteX5" fmla="*/ 452959 w 12192000"/>
              <a:gd name="connsiteY5" fmla="*/ 4156690 h 4314848"/>
              <a:gd name="connsiteX6" fmla="*/ 0 w 12192000"/>
              <a:gd name="connsiteY6" fmla="*/ 4117032 h 4314848"/>
            </a:gdLst>
            <a:ahLst/>
            <a:cxnLst/>
            <a:rect l="l" t="t" r="r" b="b"/>
            <a:pathLst>
              <a:path w="12192000" h="4314848">
                <a:moveTo>
                  <a:pt x="0" y="0"/>
                </a:moveTo>
                <a:lnTo>
                  <a:pt x="12192000" y="0"/>
                </a:lnTo>
                <a:lnTo>
                  <a:pt x="12192000" y="3695681"/>
                </a:lnTo>
                <a:lnTo>
                  <a:pt x="12097090" y="3714046"/>
                </a:lnTo>
                <a:cubicBezTo>
                  <a:pt x="9927257" y="4093362"/>
                  <a:pt x="7311489" y="4314848"/>
                  <a:pt x="4495801" y="4314848"/>
                </a:cubicBezTo>
                <a:cubicBezTo>
                  <a:pt x="3087956" y="4314848"/>
                  <a:pt x="1730091" y="4259477"/>
                  <a:pt x="452959" y="4156690"/>
                </a:cubicBezTo>
                <a:lnTo>
                  <a:pt x="0" y="411703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208496"/>
            <a:ext cx="12192000" cy="39927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695325" y="4086184"/>
            <a:ext cx="10790459" cy="14490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70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台风这一天气现象的介绍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81279" y="5922376"/>
            <a:ext cx="2004505" cy="315792"/>
          </a:xfrm>
          <a:prstGeom prst="rect">
            <a:avLst/>
          </a:prstGeom>
          <a:noFill/>
          <a:ln w="10859" cap="sq">
            <a:noFill/>
          </a:ln>
          <a:effectLst/>
        </p:spPr>
        <p:txBody>
          <a:bodyPr vert="horz" wrap="none" lIns="0" tIns="0" rIns="0" bIns="0" rtlCol="0" anchor="ctr"/>
          <a:lstStyle/>
          <a:p>
            <a:pPr algn="r"/>
            <a:r>
              <a:rPr kumimoji="1" lang="en-US" altLang="zh-CN" sz="2000" dirty="0" err="1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</a:t>
            </a: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endParaRPr kumimoji="1" lang="zh-CN" altLang="en-US" dirty="0"/>
          </a:p>
        </p:txBody>
      </p:sp>
      <p:cxnSp>
        <p:nvCxnSpPr>
          <p:cNvPr id="7" name="标题 1"/>
          <p:cNvCxnSpPr/>
          <p:nvPr/>
        </p:nvCxnSpPr>
        <p:spPr>
          <a:xfrm>
            <a:off x="11114309" y="762000"/>
            <a:ext cx="371475" cy="0"/>
          </a:xfrm>
          <a:prstGeom prst="line">
            <a:avLst/>
          </a:prstGeom>
          <a:noFill/>
          <a:ln w="19050" cap="rnd">
            <a:solidFill>
              <a:schemeClr val="bg1"/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14309" y="823912"/>
            <a:ext cx="371475" cy="0"/>
          </a:xfrm>
          <a:prstGeom prst="line">
            <a:avLst/>
          </a:prstGeom>
          <a:noFill/>
          <a:ln w="19050" cap="rnd">
            <a:solidFill>
              <a:schemeClr val="bg1"/>
            </a:solidFill>
            <a:miter/>
          </a:ln>
        </p:spPr>
      </p:cxnSp>
      <p:cxnSp>
        <p:nvCxnSpPr>
          <p:cNvPr id="9" name="标题 1"/>
          <p:cNvCxnSpPr/>
          <p:nvPr/>
        </p:nvCxnSpPr>
        <p:spPr>
          <a:xfrm>
            <a:off x="11114309" y="885824"/>
            <a:ext cx="371475" cy="0"/>
          </a:xfrm>
          <a:prstGeom prst="line">
            <a:avLst/>
          </a:prstGeom>
          <a:noFill/>
          <a:ln w="19050" cap="rnd">
            <a:solidFill>
              <a:schemeClr val="bg1"/>
            </a:solidFill>
            <a:miter/>
          </a:ln>
        </p:spPr>
      </p:cxnSp>
      <p:cxnSp>
        <p:nvCxnSpPr>
          <p:cNvPr id="10" name="标题 1"/>
          <p:cNvCxnSpPr/>
          <p:nvPr/>
        </p:nvCxnSpPr>
        <p:spPr>
          <a:xfrm>
            <a:off x="5793698" y="6080272"/>
            <a:ext cx="3687581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695325" y="660783"/>
            <a:ext cx="1347106" cy="168227"/>
          </a:xfrm>
          <a:custGeom>
            <a:avLst/>
            <a:gdLst>
              <a:gd name="connsiteX0" fmla="*/ 352097 w 933462"/>
              <a:gd name="connsiteY0" fmla="*/ 23127 h 116571"/>
              <a:gd name="connsiteX1" fmla="*/ 347248 w 933462"/>
              <a:gd name="connsiteY1" fmla="*/ 27830 h 116571"/>
              <a:gd name="connsiteX2" fmla="*/ 347248 w 933462"/>
              <a:gd name="connsiteY2" fmla="*/ 27903 h 116571"/>
              <a:gd name="connsiteX3" fmla="*/ 347248 w 933462"/>
              <a:gd name="connsiteY3" fmla="*/ 51572 h 116571"/>
              <a:gd name="connsiteX4" fmla="*/ 352024 w 933462"/>
              <a:gd name="connsiteY4" fmla="*/ 56350 h 116571"/>
              <a:gd name="connsiteX5" fmla="*/ 352097 w 933462"/>
              <a:gd name="connsiteY5" fmla="*/ 56349 h 116571"/>
              <a:gd name="connsiteX6" fmla="*/ 381701 w 933462"/>
              <a:gd name="connsiteY6" fmla="*/ 56349 h 116571"/>
              <a:gd name="connsiteX7" fmla="*/ 398928 w 933462"/>
              <a:gd name="connsiteY7" fmla="*/ 40281 h 116571"/>
              <a:gd name="connsiteX8" fmla="*/ 382941 w 933462"/>
              <a:gd name="connsiteY8" fmla="*/ 23136 h 116571"/>
              <a:gd name="connsiteX9" fmla="*/ 382280 w 933462"/>
              <a:gd name="connsiteY9" fmla="*/ 23127 h 116571"/>
              <a:gd name="connsiteX10" fmla="*/ 876860 w 933462"/>
              <a:gd name="connsiteY10" fmla="*/ 22403 h 116571"/>
              <a:gd name="connsiteX11" fmla="*/ 876860 w 933462"/>
              <a:gd name="connsiteY11" fmla="*/ 22475 h 116571"/>
              <a:gd name="connsiteX12" fmla="*/ 839366 w 933462"/>
              <a:gd name="connsiteY12" fmla="*/ 59824 h 116571"/>
              <a:gd name="connsiteX13" fmla="*/ 876715 w 933462"/>
              <a:gd name="connsiteY13" fmla="*/ 97318 h 116571"/>
              <a:gd name="connsiteX14" fmla="*/ 914209 w 933462"/>
              <a:gd name="connsiteY14" fmla="*/ 59969 h 116571"/>
              <a:gd name="connsiteX15" fmla="*/ 914209 w 933462"/>
              <a:gd name="connsiteY15" fmla="*/ 59896 h 116571"/>
              <a:gd name="connsiteX16" fmla="*/ 876860 w 933462"/>
              <a:gd name="connsiteY16" fmla="*/ 22403 h 116571"/>
              <a:gd name="connsiteX17" fmla="*/ 635544 w 933462"/>
              <a:gd name="connsiteY17" fmla="*/ 20517 h 116571"/>
              <a:gd name="connsiteX18" fmla="*/ 635108 w 933462"/>
              <a:gd name="connsiteY18" fmla="*/ 20520 h 116571"/>
              <a:gd name="connsiteX19" fmla="*/ 598050 w 933462"/>
              <a:gd name="connsiteY19" fmla="*/ 58302 h 116571"/>
              <a:gd name="connsiteX20" fmla="*/ 635831 w 933462"/>
              <a:gd name="connsiteY20" fmla="*/ 95359 h 116571"/>
              <a:gd name="connsiteX21" fmla="*/ 672890 w 933462"/>
              <a:gd name="connsiteY21" fmla="*/ 57869 h 116571"/>
              <a:gd name="connsiteX22" fmla="*/ 635544 w 933462"/>
              <a:gd name="connsiteY22" fmla="*/ 20517 h 116571"/>
              <a:gd name="connsiteX23" fmla="*/ 152470 w 933462"/>
              <a:gd name="connsiteY23" fmla="*/ 20377 h 116571"/>
              <a:gd name="connsiteX24" fmla="*/ 152470 w 933462"/>
              <a:gd name="connsiteY24" fmla="*/ 20666 h 116571"/>
              <a:gd name="connsiteX25" fmla="*/ 114832 w 933462"/>
              <a:gd name="connsiteY25" fmla="*/ 58160 h 116571"/>
              <a:gd name="connsiteX26" fmla="*/ 152325 w 933462"/>
              <a:gd name="connsiteY26" fmla="*/ 95799 h 116571"/>
              <a:gd name="connsiteX27" fmla="*/ 189963 w 933462"/>
              <a:gd name="connsiteY27" fmla="*/ 58305 h 116571"/>
              <a:gd name="connsiteX28" fmla="*/ 189963 w 933462"/>
              <a:gd name="connsiteY28" fmla="*/ 58160 h 116571"/>
              <a:gd name="connsiteX29" fmla="*/ 152615 w 933462"/>
              <a:gd name="connsiteY29" fmla="*/ 20377 h 116571"/>
              <a:gd name="connsiteX30" fmla="*/ 152470 w 933462"/>
              <a:gd name="connsiteY30" fmla="*/ 20377 h 116571"/>
              <a:gd name="connsiteX31" fmla="*/ 222896 w 933462"/>
              <a:gd name="connsiteY31" fmla="*/ 3512 h 116571"/>
              <a:gd name="connsiteX32" fmla="*/ 232885 w 933462"/>
              <a:gd name="connsiteY32" fmla="*/ 3512 h 116571"/>
              <a:gd name="connsiteX33" fmla="*/ 237662 w 933462"/>
              <a:gd name="connsiteY33" fmla="*/ 8289 h 116571"/>
              <a:gd name="connsiteX34" fmla="*/ 237662 w 933462"/>
              <a:gd name="connsiteY34" fmla="*/ 62286 h 116571"/>
              <a:gd name="connsiteX35" fmla="*/ 266684 w 933462"/>
              <a:gd name="connsiteY35" fmla="*/ 94281 h 116571"/>
              <a:gd name="connsiteX36" fmla="*/ 298679 w 933462"/>
              <a:gd name="connsiteY36" fmla="*/ 65258 h 116571"/>
              <a:gd name="connsiteX37" fmla="*/ 298679 w 933462"/>
              <a:gd name="connsiteY37" fmla="*/ 62286 h 116571"/>
              <a:gd name="connsiteX38" fmla="*/ 298679 w 933462"/>
              <a:gd name="connsiteY38" fmla="*/ 8289 h 116571"/>
              <a:gd name="connsiteX39" fmla="*/ 303457 w 933462"/>
              <a:gd name="connsiteY39" fmla="*/ 3512 h 116571"/>
              <a:gd name="connsiteX40" fmla="*/ 313445 w 933462"/>
              <a:gd name="connsiteY40" fmla="*/ 3512 h 116571"/>
              <a:gd name="connsiteX41" fmla="*/ 318223 w 933462"/>
              <a:gd name="connsiteY41" fmla="*/ 8289 h 116571"/>
              <a:gd name="connsiteX42" fmla="*/ 318223 w 933462"/>
              <a:gd name="connsiteY42" fmla="*/ 62647 h 116571"/>
              <a:gd name="connsiteX43" fmla="*/ 268279 w 933462"/>
              <a:gd name="connsiteY43" fmla="*/ 112735 h 116571"/>
              <a:gd name="connsiteX44" fmla="*/ 268207 w 933462"/>
              <a:gd name="connsiteY44" fmla="*/ 112735 h 116571"/>
              <a:gd name="connsiteX45" fmla="*/ 218120 w 933462"/>
              <a:gd name="connsiteY45" fmla="*/ 62647 h 116571"/>
              <a:gd name="connsiteX46" fmla="*/ 218120 w 933462"/>
              <a:gd name="connsiteY46" fmla="*/ 8289 h 116571"/>
              <a:gd name="connsiteX47" fmla="*/ 222896 w 933462"/>
              <a:gd name="connsiteY47" fmla="*/ 3512 h 116571"/>
              <a:gd name="connsiteX48" fmla="*/ 87400 w 933462"/>
              <a:gd name="connsiteY48" fmla="*/ 3512 h 116571"/>
              <a:gd name="connsiteX49" fmla="*/ 96810 w 933462"/>
              <a:gd name="connsiteY49" fmla="*/ 3512 h 116571"/>
              <a:gd name="connsiteX50" fmla="*/ 101325 w 933462"/>
              <a:gd name="connsiteY50" fmla="*/ 8537 h 116571"/>
              <a:gd name="connsiteX51" fmla="*/ 100646 w 933462"/>
              <a:gd name="connsiteY51" fmla="*/ 10750 h 116571"/>
              <a:gd name="connsiteX52" fmla="*/ 61704 w 933462"/>
              <a:gd name="connsiteY52" fmla="*/ 64602 h 116571"/>
              <a:gd name="connsiteX53" fmla="*/ 60402 w 933462"/>
              <a:gd name="connsiteY53" fmla="*/ 68727 h 116571"/>
              <a:gd name="connsiteX54" fmla="*/ 60402 w 933462"/>
              <a:gd name="connsiteY54" fmla="*/ 107958 h 116571"/>
              <a:gd name="connsiteX55" fmla="*/ 55624 w 933462"/>
              <a:gd name="connsiteY55" fmla="*/ 112735 h 116571"/>
              <a:gd name="connsiteX56" fmla="*/ 45564 w 933462"/>
              <a:gd name="connsiteY56" fmla="*/ 112735 h 116571"/>
              <a:gd name="connsiteX57" fmla="*/ 40786 w 933462"/>
              <a:gd name="connsiteY57" fmla="*/ 107958 h 116571"/>
              <a:gd name="connsiteX58" fmla="*/ 40786 w 933462"/>
              <a:gd name="connsiteY58" fmla="*/ 68727 h 116571"/>
              <a:gd name="connsiteX59" fmla="*/ 39484 w 933462"/>
              <a:gd name="connsiteY59" fmla="*/ 64602 h 116571"/>
              <a:gd name="connsiteX60" fmla="*/ 687 w 933462"/>
              <a:gd name="connsiteY60" fmla="*/ 11112 h 116571"/>
              <a:gd name="connsiteX61" fmla="*/ 2310 w 933462"/>
              <a:gd name="connsiteY61" fmla="*/ 4554 h 116571"/>
              <a:gd name="connsiteX62" fmla="*/ 4523 w 933462"/>
              <a:gd name="connsiteY62" fmla="*/ 3874 h 116571"/>
              <a:gd name="connsiteX63" fmla="*/ 14222 w 933462"/>
              <a:gd name="connsiteY63" fmla="*/ 3874 h 116571"/>
              <a:gd name="connsiteX64" fmla="*/ 17842 w 933462"/>
              <a:gd name="connsiteY64" fmla="*/ 5539 h 116571"/>
              <a:gd name="connsiteX65" fmla="*/ 46794 w 933462"/>
              <a:gd name="connsiteY65" fmla="*/ 46434 h 116571"/>
              <a:gd name="connsiteX66" fmla="*/ 50702 w 933462"/>
              <a:gd name="connsiteY66" fmla="*/ 48388 h 116571"/>
              <a:gd name="connsiteX67" fmla="*/ 54539 w 933462"/>
              <a:gd name="connsiteY67" fmla="*/ 46434 h 116571"/>
              <a:gd name="connsiteX68" fmla="*/ 83491 w 933462"/>
              <a:gd name="connsiteY68" fmla="*/ 5539 h 116571"/>
              <a:gd name="connsiteX69" fmla="*/ 87400 w 933462"/>
              <a:gd name="connsiteY69" fmla="*/ 3512 h 116571"/>
              <a:gd name="connsiteX70" fmla="*/ 332699 w 933462"/>
              <a:gd name="connsiteY70" fmla="*/ 3511 h 116571"/>
              <a:gd name="connsiteX71" fmla="*/ 381484 w 933462"/>
              <a:gd name="connsiteY71" fmla="*/ 3511 h 116571"/>
              <a:gd name="connsiteX72" fmla="*/ 407252 w 933462"/>
              <a:gd name="connsiteY72" fmla="*/ 13644 h 116571"/>
              <a:gd name="connsiteX73" fmla="*/ 418688 w 933462"/>
              <a:gd name="connsiteY73" fmla="*/ 38471 h 116571"/>
              <a:gd name="connsiteX74" fmla="*/ 401533 w 933462"/>
              <a:gd name="connsiteY74" fmla="*/ 70681 h 116571"/>
              <a:gd name="connsiteX75" fmla="*/ 399796 w 933462"/>
              <a:gd name="connsiteY75" fmla="*/ 76689 h 116571"/>
              <a:gd name="connsiteX76" fmla="*/ 413838 w 933462"/>
              <a:gd name="connsiteY76" fmla="*/ 106148 h 116571"/>
              <a:gd name="connsiteX77" fmla="*/ 412215 w 933462"/>
              <a:gd name="connsiteY77" fmla="*/ 112706 h 116571"/>
              <a:gd name="connsiteX78" fmla="*/ 409496 w 933462"/>
              <a:gd name="connsiteY78" fmla="*/ 113386 h 116571"/>
              <a:gd name="connsiteX79" fmla="*/ 399145 w 933462"/>
              <a:gd name="connsiteY79" fmla="*/ 112734 h 116571"/>
              <a:gd name="connsiteX80" fmla="*/ 394874 w 933462"/>
              <a:gd name="connsiteY80" fmla="*/ 109984 h 116571"/>
              <a:gd name="connsiteX81" fmla="*/ 379892 w 933462"/>
              <a:gd name="connsiteY81" fmla="*/ 78643 h 116571"/>
              <a:gd name="connsiteX82" fmla="*/ 375621 w 933462"/>
              <a:gd name="connsiteY82" fmla="*/ 75964 h 116571"/>
              <a:gd name="connsiteX83" fmla="*/ 352097 w 933462"/>
              <a:gd name="connsiteY83" fmla="*/ 75964 h 116571"/>
              <a:gd name="connsiteX84" fmla="*/ 347248 w 933462"/>
              <a:gd name="connsiteY84" fmla="*/ 80669 h 116571"/>
              <a:gd name="connsiteX85" fmla="*/ 347248 w 933462"/>
              <a:gd name="connsiteY85" fmla="*/ 80742 h 116571"/>
              <a:gd name="connsiteX86" fmla="*/ 347248 w 933462"/>
              <a:gd name="connsiteY86" fmla="*/ 107885 h 116571"/>
              <a:gd name="connsiteX87" fmla="*/ 342543 w 933462"/>
              <a:gd name="connsiteY87" fmla="*/ 112733 h 116571"/>
              <a:gd name="connsiteX88" fmla="*/ 342470 w 933462"/>
              <a:gd name="connsiteY88" fmla="*/ 112734 h 116571"/>
              <a:gd name="connsiteX89" fmla="*/ 332699 w 933462"/>
              <a:gd name="connsiteY89" fmla="*/ 112734 h 116571"/>
              <a:gd name="connsiteX90" fmla="*/ 327922 w 933462"/>
              <a:gd name="connsiteY90" fmla="*/ 107885 h 116571"/>
              <a:gd name="connsiteX91" fmla="*/ 327922 w 933462"/>
              <a:gd name="connsiteY91" fmla="*/ 8288 h 116571"/>
              <a:gd name="connsiteX92" fmla="*/ 332699 w 933462"/>
              <a:gd name="connsiteY92" fmla="*/ 3511 h 116571"/>
              <a:gd name="connsiteX93" fmla="*/ 876571 w 933462"/>
              <a:gd name="connsiteY93" fmla="*/ 3077 h 116571"/>
              <a:gd name="connsiteX94" fmla="*/ 933462 w 933462"/>
              <a:gd name="connsiteY94" fmla="*/ 59680 h 116571"/>
              <a:gd name="connsiteX95" fmla="*/ 933462 w 933462"/>
              <a:gd name="connsiteY95" fmla="*/ 59824 h 116571"/>
              <a:gd name="connsiteX96" fmla="*/ 876860 w 933462"/>
              <a:gd name="connsiteY96" fmla="*/ 116571 h 116571"/>
              <a:gd name="connsiteX97" fmla="*/ 819968 w 933462"/>
              <a:gd name="connsiteY97" fmla="*/ 59969 h 116571"/>
              <a:gd name="connsiteX98" fmla="*/ 876571 w 933462"/>
              <a:gd name="connsiteY98" fmla="*/ 3077 h 116571"/>
              <a:gd name="connsiteX99" fmla="*/ 490562 w 933462"/>
              <a:gd name="connsiteY99" fmla="*/ 2570 h 116571"/>
              <a:gd name="connsiteX100" fmla="*/ 500985 w 933462"/>
              <a:gd name="connsiteY100" fmla="*/ 2570 h 116571"/>
              <a:gd name="connsiteX101" fmla="*/ 505763 w 933462"/>
              <a:gd name="connsiteY101" fmla="*/ 7348 h 116571"/>
              <a:gd name="connsiteX102" fmla="*/ 505763 w 933462"/>
              <a:gd name="connsiteY102" fmla="*/ 89500 h 116571"/>
              <a:gd name="connsiteX103" fmla="*/ 510539 w 933462"/>
              <a:gd name="connsiteY103" fmla="*/ 94277 h 116571"/>
              <a:gd name="connsiteX104" fmla="*/ 569674 w 933462"/>
              <a:gd name="connsiteY104" fmla="*/ 94277 h 116571"/>
              <a:gd name="connsiteX105" fmla="*/ 574452 w 933462"/>
              <a:gd name="connsiteY105" fmla="*/ 99054 h 116571"/>
              <a:gd name="connsiteX106" fmla="*/ 574452 w 933462"/>
              <a:gd name="connsiteY106" fmla="*/ 108681 h 116571"/>
              <a:gd name="connsiteX107" fmla="*/ 569821 w 933462"/>
              <a:gd name="connsiteY107" fmla="*/ 113458 h 116571"/>
              <a:gd name="connsiteX108" fmla="*/ 569674 w 933462"/>
              <a:gd name="connsiteY108" fmla="*/ 113458 h 116571"/>
              <a:gd name="connsiteX109" fmla="*/ 490562 w 933462"/>
              <a:gd name="connsiteY109" fmla="*/ 113458 h 116571"/>
              <a:gd name="connsiteX110" fmla="*/ 485786 w 933462"/>
              <a:gd name="connsiteY110" fmla="*/ 108827 h 116571"/>
              <a:gd name="connsiteX111" fmla="*/ 485786 w 933462"/>
              <a:gd name="connsiteY111" fmla="*/ 108681 h 116571"/>
              <a:gd name="connsiteX112" fmla="*/ 485786 w 933462"/>
              <a:gd name="connsiteY112" fmla="*/ 7348 h 116571"/>
              <a:gd name="connsiteX113" fmla="*/ 490562 w 933462"/>
              <a:gd name="connsiteY113" fmla="*/ 2570 h 116571"/>
              <a:gd name="connsiteX114" fmla="*/ 635108 w 933462"/>
              <a:gd name="connsiteY114" fmla="*/ 1122 h 116571"/>
              <a:gd name="connsiteX115" fmla="*/ 691855 w 933462"/>
              <a:gd name="connsiteY115" fmla="*/ 57869 h 116571"/>
              <a:gd name="connsiteX116" fmla="*/ 635108 w 933462"/>
              <a:gd name="connsiteY116" fmla="*/ 114616 h 116571"/>
              <a:gd name="connsiteX117" fmla="*/ 578361 w 933462"/>
              <a:gd name="connsiteY117" fmla="*/ 57869 h 116571"/>
              <a:gd name="connsiteX118" fmla="*/ 635108 w 933462"/>
              <a:gd name="connsiteY118" fmla="*/ 1122 h 116571"/>
              <a:gd name="connsiteX119" fmla="*/ 153049 w 933462"/>
              <a:gd name="connsiteY119" fmla="*/ 980 h 116571"/>
              <a:gd name="connsiteX120" fmla="*/ 209651 w 933462"/>
              <a:gd name="connsiteY120" fmla="*/ 57871 h 116571"/>
              <a:gd name="connsiteX121" fmla="*/ 152760 w 933462"/>
              <a:gd name="connsiteY121" fmla="*/ 114763 h 116571"/>
              <a:gd name="connsiteX122" fmla="*/ 152470 w 933462"/>
              <a:gd name="connsiteY122" fmla="*/ 114762 h 116571"/>
              <a:gd name="connsiteX123" fmla="*/ 95869 w 933462"/>
              <a:gd name="connsiteY123" fmla="*/ 57582 h 116571"/>
              <a:gd name="connsiteX124" fmla="*/ 153049 w 933462"/>
              <a:gd name="connsiteY124" fmla="*/ 980 h 116571"/>
              <a:gd name="connsiteX125" fmla="*/ 758517 w 933462"/>
              <a:gd name="connsiteY125" fmla="*/ 37 h 116571"/>
              <a:gd name="connsiteX126" fmla="*/ 792464 w 933462"/>
              <a:gd name="connsiteY126" fmla="*/ 11329 h 116571"/>
              <a:gd name="connsiteX127" fmla="*/ 800498 w 933462"/>
              <a:gd name="connsiteY127" fmla="*/ 18567 h 116571"/>
              <a:gd name="connsiteX128" fmla="*/ 800643 w 933462"/>
              <a:gd name="connsiteY128" fmla="*/ 18774 h 116571"/>
              <a:gd name="connsiteX129" fmla="*/ 799340 w 933462"/>
              <a:gd name="connsiteY129" fmla="*/ 25298 h 116571"/>
              <a:gd name="connsiteX130" fmla="*/ 791233 w 933462"/>
              <a:gd name="connsiteY130" fmla="*/ 30944 h 116571"/>
              <a:gd name="connsiteX131" fmla="*/ 785153 w 933462"/>
              <a:gd name="connsiteY131" fmla="*/ 30438 h 116571"/>
              <a:gd name="connsiteX132" fmla="*/ 782982 w 933462"/>
              <a:gd name="connsiteY132" fmla="*/ 28411 h 116571"/>
              <a:gd name="connsiteX133" fmla="*/ 782548 w 933462"/>
              <a:gd name="connsiteY133" fmla="*/ 27976 h 116571"/>
              <a:gd name="connsiteX134" fmla="*/ 758662 w 933462"/>
              <a:gd name="connsiteY134" fmla="*/ 19363 h 116571"/>
              <a:gd name="connsiteX135" fmla="*/ 757070 w 933462"/>
              <a:gd name="connsiteY135" fmla="*/ 19363 h 116571"/>
              <a:gd name="connsiteX136" fmla="*/ 754464 w 933462"/>
              <a:gd name="connsiteY136" fmla="*/ 19363 h 116571"/>
              <a:gd name="connsiteX137" fmla="*/ 747805 w 933462"/>
              <a:gd name="connsiteY137" fmla="*/ 20738 h 116571"/>
              <a:gd name="connsiteX138" fmla="*/ 721978 w 933462"/>
              <a:gd name="connsiteY138" fmla="*/ 48438 h 116571"/>
              <a:gd name="connsiteX139" fmla="*/ 750338 w 933462"/>
              <a:gd name="connsiteY139" fmla="*/ 93120 h 116571"/>
              <a:gd name="connsiteX140" fmla="*/ 753378 w 933462"/>
              <a:gd name="connsiteY140" fmla="*/ 93699 h 116571"/>
              <a:gd name="connsiteX141" fmla="*/ 754319 w 933462"/>
              <a:gd name="connsiteY141" fmla="*/ 93699 h 116571"/>
              <a:gd name="connsiteX142" fmla="*/ 761557 w 933462"/>
              <a:gd name="connsiteY142" fmla="*/ 93699 h 116571"/>
              <a:gd name="connsiteX143" fmla="*/ 767131 w 933462"/>
              <a:gd name="connsiteY143" fmla="*/ 92902 h 116571"/>
              <a:gd name="connsiteX144" fmla="*/ 768144 w 933462"/>
              <a:gd name="connsiteY144" fmla="*/ 92902 h 116571"/>
              <a:gd name="connsiteX145" fmla="*/ 769157 w 933462"/>
              <a:gd name="connsiteY145" fmla="*/ 92902 h 116571"/>
              <a:gd name="connsiteX146" fmla="*/ 773427 w 933462"/>
              <a:gd name="connsiteY146" fmla="*/ 91382 h 116571"/>
              <a:gd name="connsiteX147" fmla="*/ 774296 w 933462"/>
              <a:gd name="connsiteY147" fmla="*/ 91382 h 116571"/>
              <a:gd name="connsiteX148" fmla="*/ 775092 w 933462"/>
              <a:gd name="connsiteY148" fmla="*/ 91021 h 116571"/>
              <a:gd name="connsiteX149" fmla="*/ 775961 w 933462"/>
              <a:gd name="connsiteY149" fmla="*/ 90586 h 116571"/>
              <a:gd name="connsiteX150" fmla="*/ 777915 w 933462"/>
              <a:gd name="connsiteY150" fmla="*/ 89573 h 116571"/>
              <a:gd name="connsiteX151" fmla="*/ 778494 w 933462"/>
              <a:gd name="connsiteY151" fmla="*/ 89573 h 116571"/>
              <a:gd name="connsiteX152" fmla="*/ 791306 w 933462"/>
              <a:gd name="connsiteY152" fmla="*/ 73432 h 116571"/>
              <a:gd name="connsiteX153" fmla="*/ 790582 w 933462"/>
              <a:gd name="connsiteY153" fmla="*/ 69596 h 116571"/>
              <a:gd name="connsiteX154" fmla="*/ 787470 w 933462"/>
              <a:gd name="connsiteY154" fmla="*/ 68293 h 116571"/>
              <a:gd name="connsiteX155" fmla="*/ 766552 w 933462"/>
              <a:gd name="connsiteY155" fmla="*/ 68293 h 116571"/>
              <a:gd name="connsiteX156" fmla="*/ 761774 w 933462"/>
              <a:gd name="connsiteY156" fmla="*/ 63516 h 116571"/>
              <a:gd name="connsiteX157" fmla="*/ 761774 w 933462"/>
              <a:gd name="connsiteY157" fmla="*/ 53744 h 116571"/>
              <a:gd name="connsiteX158" fmla="*/ 766552 w 933462"/>
              <a:gd name="connsiteY158" fmla="*/ 48967 h 116571"/>
              <a:gd name="connsiteX159" fmla="*/ 809980 w 933462"/>
              <a:gd name="connsiteY159" fmla="*/ 48967 h 116571"/>
              <a:gd name="connsiteX160" fmla="*/ 810414 w 933462"/>
              <a:gd name="connsiteY160" fmla="*/ 48967 h 116571"/>
              <a:gd name="connsiteX161" fmla="*/ 812977 w 933462"/>
              <a:gd name="connsiteY161" fmla="*/ 49853 h 116571"/>
              <a:gd name="connsiteX162" fmla="*/ 814034 w 933462"/>
              <a:gd name="connsiteY162" fmla="*/ 56422 h 116571"/>
              <a:gd name="connsiteX163" fmla="*/ 814034 w 933462"/>
              <a:gd name="connsiteY163" fmla="*/ 61272 h 116571"/>
              <a:gd name="connsiteX164" fmla="*/ 794997 w 933462"/>
              <a:gd name="connsiteY164" fmla="*/ 103615 h 116571"/>
              <a:gd name="connsiteX165" fmla="*/ 793188 w 933462"/>
              <a:gd name="connsiteY165" fmla="*/ 105135 h 116571"/>
              <a:gd name="connsiteX166" fmla="*/ 792246 w 933462"/>
              <a:gd name="connsiteY166" fmla="*/ 105931 h 116571"/>
              <a:gd name="connsiteX167" fmla="*/ 790437 w 933462"/>
              <a:gd name="connsiteY167" fmla="*/ 107234 h 116571"/>
              <a:gd name="connsiteX168" fmla="*/ 789496 w 933462"/>
              <a:gd name="connsiteY168" fmla="*/ 107885 h 116571"/>
              <a:gd name="connsiteX169" fmla="*/ 787687 w 933462"/>
              <a:gd name="connsiteY169" fmla="*/ 109044 h 116571"/>
              <a:gd name="connsiteX170" fmla="*/ 787325 w 933462"/>
              <a:gd name="connsiteY170" fmla="*/ 109044 h 116571"/>
              <a:gd name="connsiteX171" fmla="*/ 786384 w 933462"/>
              <a:gd name="connsiteY171" fmla="*/ 109623 h 116571"/>
              <a:gd name="connsiteX172" fmla="*/ 784502 w 933462"/>
              <a:gd name="connsiteY172" fmla="*/ 110708 h 116571"/>
              <a:gd name="connsiteX173" fmla="*/ 784068 w 933462"/>
              <a:gd name="connsiteY173" fmla="*/ 110708 h 116571"/>
              <a:gd name="connsiteX174" fmla="*/ 781028 w 933462"/>
              <a:gd name="connsiteY174" fmla="*/ 112156 h 116571"/>
              <a:gd name="connsiteX175" fmla="*/ 780521 w 933462"/>
              <a:gd name="connsiteY175" fmla="*/ 112156 h 116571"/>
              <a:gd name="connsiteX176" fmla="*/ 778567 w 933462"/>
              <a:gd name="connsiteY176" fmla="*/ 112880 h 116571"/>
              <a:gd name="connsiteX177" fmla="*/ 777626 w 933462"/>
              <a:gd name="connsiteY177" fmla="*/ 112880 h 116571"/>
              <a:gd name="connsiteX178" fmla="*/ 777047 w 933462"/>
              <a:gd name="connsiteY178" fmla="*/ 112880 h 116571"/>
              <a:gd name="connsiteX179" fmla="*/ 775454 w 933462"/>
              <a:gd name="connsiteY179" fmla="*/ 113459 h 116571"/>
              <a:gd name="connsiteX180" fmla="*/ 774803 w 933462"/>
              <a:gd name="connsiteY180" fmla="*/ 113459 h 116571"/>
              <a:gd name="connsiteX181" fmla="*/ 773862 w 933462"/>
              <a:gd name="connsiteY181" fmla="*/ 113459 h 116571"/>
              <a:gd name="connsiteX182" fmla="*/ 773211 w 933462"/>
              <a:gd name="connsiteY182" fmla="*/ 113459 h 116571"/>
              <a:gd name="connsiteX183" fmla="*/ 771690 w 933462"/>
              <a:gd name="connsiteY183" fmla="*/ 113459 h 116571"/>
              <a:gd name="connsiteX184" fmla="*/ 770967 w 933462"/>
              <a:gd name="connsiteY184" fmla="*/ 113459 h 116571"/>
              <a:gd name="connsiteX185" fmla="*/ 770098 w 933462"/>
              <a:gd name="connsiteY185" fmla="*/ 113459 h 116571"/>
              <a:gd name="connsiteX186" fmla="*/ 769302 w 933462"/>
              <a:gd name="connsiteY186" fmla="*/ 113459 h 116571"/>
              <a:gd name="connsiteX187" fmla="*/ 767854 w 933462"/>
              <a:gd name="connsiteY187" fmla="*/ 113459 h 116571"/>
              <a:gd name="connsiteX188" fmla="*/ 767058 w 933462"/>
              <a:gd name="connsiteY188" fmla="*/ 113459 h 116571"/>
              <a:gd name="connsiteX189" fmla="*/ 766189 w 933462"/>
              <a:gd name="connsiteY189" fmla="*/ 113459 h 116571"/>
              <a:gd name="connsiteX190" fmla="*/ 765249 w 933462"/>
              <a:gd name="connsiteY190" fmla="*/ 113459 h 116571"/>
              <a:gd name="connsiteX191" fmla="*/ 763946 w 933462"/>
              <a:gd name="connsiteY191" fmla="*/ 113459 h 116571"/>
              <a:gd name="connsiteX192" fmla="*/ 758517 w 933462"/>
              <a:gd name="connsiteY192" fmla="*/ 113459 h 116571"/>
              <a:gd name="connsiteX193" fmla="*/ 754464 w 933462"/>
              <a:gd name="connsiteY193" fmla="*/ 113459 h 116571"/>
              <a:gd name="connsiteX194" fmla="*/ 699780 w 933462"/>
              <a:gd name="connsiteY194" fmla="*/ 54721 h 116571"/>
              <a:gd name="connsiteX195" fmla="*/ 758517 w 933462"/>
              <a:gd name="connsiteY195" fmla="*/ 37 h 116571"/>
            </a:gdLst>
            <a:ahLst/>
            <a:cxnLst/>
            <a:rect l="l" t="t" r="r" b="b"/>
            <a:pathLst>
              <a:path w="933462" h="116571">
                <a:moveTo>
                  <a:pt x="352097" y="23127"/>
                </a:moveTo>
                <a:cubicBezTo>
                  <a:pt x="349459" y="23086"/>
                  <a:pt x="347288" y="25193"/>
                  <a:pt x="347248" y="27830"/>
                </a:cubicBezTo>
                <a:cubicBezTo>
                  <a:pt x="347248" y="27855"/>
                  <a:pt x="347248" y="27879"/>
                  <a:pt x="347248" y="27903"/>
                </a:cubicBezTo>
                <a:lnTo>
                  <a:pt x="347248" y="51572"/>
                </a:lnTo>
                <a:cubicBezTo>
                  <a:pt x="347248" y="54211"/>
                  <a:pt x="349385" y="56349"/>
                  <a:pt x="352024" y="56350"/>
                </a:cubicBezTo>
                <a:cubicBezTo>
                  <a:pt x="352049" y="56350"/>
                  <a:pt x="352072" y="56350"/>
                  <a:pt x="352097" y="56349"/>
                </a:cubicBezTo>
                <a:lnTo>
                  <a:pt x="381701" y="56349"/>
                </a:lnTo>
                <a:cubicBezTo>
                  <a:pt x="390809" y="56442"/>
                  <a:pt x="398388" y="49373"/>
                  <a:pt x="398928" y="40281"/>
                </a:cubicBezTo>
                <a:cubicBezTo>
                  <a:pt x="399247" y="31131"/>
                  <a:pt x="392091" y="23456"/>
                  <a:pt x="382941" y="23136"/>
                </a:cubicBezTo>
                <a:cubicBezTo>
                  <a:pt x="382722" y="23129"/>
                  <a:pt x="382501" y="23125"/>
                  <a:pt x="382280" y="23127"/>
                </a:cubicBezTo>
                <a:close/>
                <a:moveTo>
                  <a:pt x="876860" y="22403"/>
                </a:moveTo>
                <a:lnTo>
                  <a:pt x="876860" y="22475"/>
                </a:lnTo>
                <a:cubicBezTo>
                  <a:pt x="856195" y="22436"/>
                  <a:pt x="839410" y="39157"/>
                  <a:pt x="839366" y="59824"/>
                </a:cubicBezTo>
                <a:cubicBezTo>
                  <a:pt x="839323" y="80491"/>
                  <a:pt x="856050" y="97278"/>
                  <a:pt x="876715" y="97318"/>
                </a:cubicBezTo>
                <a:cubicBezTo>
                  <a:pt x="897380" y="97358"/>
                  <a:pt x="914166" y="80636"/>
                  <a:pt x="914209" y="59969"/>
                </a:cubicBezTo>
                <a:cubicBezTo>
                  <a:pt x="914209" y="59945"/>
                  <a:pt x="914209" y="59921"/>
                  <a:pt x="914209" y="59896"/>
                </a:cubicBezTo>
                <a:cubicBezTo>
                  <a:pt x="914209" y="39246"/>
                  <a:pt x="897511" y="22483"/>
                  <a:pt x="876860" y="22403"/>
                </a:cubicBezTo>
                <a:close/>
                <a:moveTo>
                  <a:pt x="635544" y="20517"/>
                </a:moveTo>
                <a:cubicBezTo>
                  <a:pt x="635399" y="20517"/>
                  <a:pt x="635253" y="20519"/>
                  <a:pt x="635108" y="20520"/>
                </a:cubicBezTo>
                <a:cubicBezTo>
                  <a:pt x="614441" y="20720"/>
                  <a:pt x="597850" y="37636"/>
                  <a:pt x="598050" y="58302"/>
                </a:cubicBezTo>
                <a:cubicBezTo>
                  <a:pt x="598251" y="78967"/>
                  <a:pt x="615165" y="95559"/>
                  <a:pt x="635831" y="95359"/>
                </a:cubicBezTo>
                <a:cubicBezTo>
                  <a:pt x="656384" y="95160"/>
                  <a:pt x="672930" y="78422"/>
                  <a:pt x="672890" y="57869"/>
                </a:cubicBezTo>
                <a:cubicBezTo>
                  <a:pt x="672892" y="37242"/>
                  <a:pt x="656172" y="20519"/>
                  <a:pt x="635544" y="20517"/>
                </a:cubicBezTo>
                <a:close/>
                <a:moveTo>
                  <a:pt x="152470" y="20377"/>
                </a:moveTo>
                <a:lnTo>
                  <a:pt x="152470" y="20666"/>
                </a:lnTo>
                <a:cubicBezTo>
                  <a:pt x="131722" y="20627"/>
                  <a:pt x="114871" y="37412"/>
                  <a:pt x="114832" y="58160"/>
                </a:cubicBezTo>
                <a:cubicBezTo>
                  <a:pt x="114792" y="78907"/>
                  <a:pt x="131579" y="95758"/>
                  <a:pt x="152325" y="95799"/>
                </a:cubicBezTo>
                <a:cubicBezTo>
                  <a:pt x="173073" y="95838"/>
                  <a:pt x="189924" y="79052"/>
                  <a:pt x="189963" y="58305"/>
                </a:cubicBezTo>
                <a:cubicBezTo>
                  <a:pt x="189963" y="58256"/>
                  <a:pt x="189963" y="58208"/>
                  <a:pt x="189963" y="58160"/>
                </a:cubicBezTo>
                <a:cubicBezTo>
                  <a:pt x="190083" y="37413"/>
                  <a:pt x="173362" y="20497"/>
                  <a:pt x="152615" y="20377"/>
                </a:cubicBezTo>
                <a:cubicBezTo>
                  <a:pt x="152567" y="20377"/>
                  <a:pt x="152518" y="20377"/>
                  <a:pt x="152470" y="20377"/>
                </a:cubicBezTo>
                <a:close/>
                <a:moveTo>
                  <a:pt x="222896" y="3512"/>
                </a:moveTo>
                <a:lnTo>
                  <a:pt x="232885" y="3512"/>
                </a:lnTo>
                <a:cubicBezTo>
                  <a:pt x="235524" y="3512"/>
                  <a:pt x="237662" y="5651"/>
                  <a:pt x="237662" y="8289"/>
                </a:cubicBezTo>
                <a:lnTo>
                  <a:pt x="237662" y="62286"/>
                </a:lnTo>
                <a:cubicBezTo>
                  <a:pt x="236841" y="79135"/>
                  <a:pt x="249836" y="93459"/>
                  <a:pt x="266684" y="94281"/>
                </a:cubicBezTo>
                <a:cubicBezTo>
                  <a:pt x="283534" y="95101"/>
                  <a:pt x="297859" y="82108"/>
                  <a:pt x="298679" y="65258"/>
                </a:cubicBezTo>
                <a:cubicBezTo>
                  <a:pt x="298728" y="64268"/>
                  <a:pt x="298728" y="63276"/>
                  <a:pt x="298679" y="62286"/>
                </a:cubicBezTo>
                <a:lnTo>
                  <a:pt x="298679" y="8289"/>
                </a:lnTo>
                <a:cubicBezTo>
                  <a:pt x="298719" y="5667"/>
                  <a:pt x="300834" y="3551"/>
                  <a:pt x="303457" y="3512"/>
                </a:cubicBezTo>
                <a:lnTo>
                  <a:pt x="313445" y="3512"/>
                </a:lnTo>
                <a:cubicBezTo>
                  <a:pt x="316083" y="3512"/>
                  <a:pt x="318223" y="5651"/>
                  <a:pt x="318223" y="8289"/>
                </a:cubicBezTo>
                <a:lnTo>
                  <a:pt x="318223" y="62647"/>
                </a:lnTo>
                <a:cubicBezTo>
                  <a:pt x="318262" y="90270"/>
                  <a:pt x="295903" y="112696"/>
                  <a:pt x="268279" y="112735"/>
                </a:cubicBezTo>
                <a:cubicBezTo>
                  <a:pt x="268256" y="112735"/>
                  <a:pt x="268231" y="112735"/>
                  <a:pt x="268207" y="112735"/>
                </a:cubicBezTo>
                <a:cubicBezTo>
                  <a:pt x="240544" y="112735"/>
                  <a:pt x="218120" y="90310"/>
                  <a:pt x="218120" y="62647"/>
                </a:cubicBezTo>
                <a:lnTo>
                  <a:pt x="218120" y="8289"/>
                </a:lnTo>
                <a:cubicBezTo>
                  <a:pt x="218120" y="5651"/>
                  <a:pt x="220259" y="3512"/>
                  <a:pt x="222896" y="3512"/>
                </a:cubicBezTo>
                <a:close/>
                <a:moveTo>
                  <a:pt x="87400" y="3512"/>
                </a:moveTo>
                <a:lnTo>
                  <a:pt x="96810" y="3512"/>
                </a:lnTo>
                <a:cubicBezTo>
                  <a:pt x="99444" y="3653"/>
                  <a:pt x="101465" y="5902"/>
                  <a:pt x="101325" y="8537"/>
                </a:cubicBezTo>
                <a:cubicBezTo>
                  <a:pt x="101284" y="9319"/>
                  <a:pt x="101050" y="10079"/>
                  <a:pt x="100646" y="10750"/>
                </a:cubicBezTo>
                <a:lnTo>
                  <a:pt x="61704" y="64602"/>
                </a:lnTo>
                <a:cubicBezTo>
                  <a:pt x="60833" y="65799"/>
                  <a:pt x="60375" y="67247"/>
                  <a:pt x="60402" y="68727"/>
                </a:cubicBezTo>
                <a:lnTo>
                  <a:pt x="60402" y="107958"/>
                </a:lnTo>
                <a:cubicBezTo>
                  <a:pt x="60363" y="110581"/>
                  <a:pt x="58247" y="112696"/>
                  <a:pt x="55624" y="112735"/>
                </a:cubicBezTo>
                <a:lnTo>
                  <a:pt x="45564" y="112735"/>
                </a:lnTo>
                <a:cubicBezTo>
                  <a:pt x="42941" y="112696"/>
                  <a:pt x="40825" y="110581"/>
                  <a:pt x="40786" y="107958"/>
                </a:cubicBezTo>
                <a:lnTo>
                  <a:pt x="40786" y="68727"/>
                </a:lnTo>
                <a:cubicBezTo>
                  <a:pt x="40813" y="67247"/>
                  <a:pt x="40355" y="65799"/>
                  <a:pt x="39484" y="64602"/>
                </a:cubicBezTo>
                <a:lnTo>
                  <a:pt x="687" y="11112"/>
                </a:lnTo>
                <a:cubicBezTo>
                  <a:pt x="-676" y="8853"/>
                  <a:pt x="51" y="5916"/>
                  <a:pt x="2310" y="4554"/>
                </a:cubicBezTo>
                <a:cubicBezTo>
                  <a:pt x="2981" y="4149"/>
                  <a:pt x="3741" y="3916"/>
                  <a:pt x="4523" y="3874"/>
                </a:cubicBezTo>
                <a:lnTo>
                  <a:pt x="14222" y="3874"/>
                </a:lnTo>
                <a:cubicBezTo>
                  <a:pt x="15614" y="3875"/>
                  <a:pt x="16935" y="4483"/>
                  <a:pt x="17842" y="5539"/>
                </a:cubicBezTo>
                <a:lnTo>
                  <a:pt x="46794" y="46434"/>
                </a:lnTo>
                <a:cubicBezTo>
                  <a:pt x="47713" y="47669"/>
                  <a:pt x="49163" y="48394"/>
                  <a:pt x="50702" y="48388"/>
                </a:cubicBezTo>
                <a:cubicBezTo>
                  <a:pt x="52222" y="48395"/>
                  <a:pt x="53651" y="47666"/>
                  <a:pt x="54539" y="46434"/>
                </a:cubicBezTo>
                <a:lnTo>
                  <a:pt x="83491" y="5539"/>
                </a:lnTo>
                <a:cubicBezTo>
                  <a:pt x="84387" y="4267"/>
                  <a:pt x="85845" y="3511"/>
                  <a:pt x="87400" y="3512"/>
                </a:cubicBezTo>
                <a:close/>
                <a:moveTo>
                  <a:pt x="332699" y="3511"/>
                </a:moveTo>
                <a:lnTo>
                  <a:pt x="381484" y="3511"/>
                </a:lnTo>
                <a:cubicBezTo>
                  <a:pt x="391047" y="3500"/>
                  <a:pt x="400258" y="7121"/>
                  <a:pt x="407252" y="13644"/>
                </a:cubicBezTo>
                <a:cubicBezTo>
                  <a:pt x="414221" y="20065"/>
                  <a:pt x="418338" y="29002"/>
                  <a:pt x="418688" y="38471"/>
                </a:cubicBezTo>
                <a:cubicBezTo>
                  <a:pt x="419197" y="51516"/>
                  <a:pt x="412642" y="63824"/>
                  <a:pt x="401533" y="70681"/>
                </a:cubicBezTo>
                <a:cubicBezTo>
                  <a:pt x="399486" y="71932"/>
                  <a:pt x="398732" y="74538"/>
                  <a:pt x="399796" y="76689"/>
                </a:cubicBezTo>
                <a:lnTo>
                  <a:pt x="413838" y="106148"/>
                </a:lnTo>
                <a:cubicBezTo>
                  <a:pt x="415201" y="108406"/>
                  <a:pt x="414474" y="111343"/>
                  <a:pt x="412215" y="112706"/>
                </a:cubicBezTo>
                <a:cubicBezTo>
                  <a:pt x="411397" y="113200"/>
                  <a:pt x="410449" y="113436"/>
                  <a:pt x="409496" y="113386"/>
                </a:cubicBezTo>
                <a:lnTo>
                  <a:pt x="399145" y="112734"/>
                </a:lnTo>
                <a:cubicBezTo>
                  <a:pt x="397311" y="112713"/>
                  <a:pt x="395652" y="111644"/>
                  <a:pt x="394874" y="109984"/>
                </a:cubicBezTo>
                <a:lnTo>
                  <a:pt x="379892" y="78643"/>
                </a:lnTo>
                <a:cubicBezTo>
                  <a:pt x="379107" y="76998"/>
                  <a:pt x="377443" y="75955"/>
                  <a:pt x="375621" y="75964"/>
                </a:cubicBezTo>
                <a:lnTo>
                  <a:pt x="352097" y="75964"/>
                </a:lnTo>
                <a:cubicBezTo>
                  <a:pt x="349459" y="75925"/>
                  <a:pt x="347288" y="78031"/>
                  <a:pt x="347248" y="80669"/>
                </a:cubicBezTo>
                <a:cubicBezTo>
                  <a:pt x="347248" y="80693"/>
                  <a:pt x="347248" y="80717"/>
                  <a:pt x="347248" y="80742"/>
                </a:cubicBezTo>
                <a:lnTo>
                  <a:pt x="347248" y="107885"/>
                </a:lnTo>
                <a:cubicBezTo>
                  <a:pt x="347287" y="110523"/>
                  <a:pt x="345181" y="112694"/>
                  <a:pt x="342543" y="112733"/>
                </a:cubicBezTo>
                <a:cubicBezTo>
                  <a:pt x="342519" y="112734"/>
                  <a:pt x="342495" y="112734"/>
                  <a:pt x="342470" y="112734"/>
                </a:cubicBezTo>
                <a:lnTo>
                  <a:pt x="332699" y="112734"/>
                </a:lnTo>
                <a:cubicBezTo>
                  <a:pt x="330049" y="112694"/>
                  <a:pt x="327922" y="110536"/>
                  <a:pt x="327922" y="107885"/>
                </a:cubicBezTo>
                <a:lnTo>
                  <a:pt x="327922" y="8288"/>
                </a:lnTo>
                <a:cubicBezTo>
                  <a:pt x="327961" y="5666"/>
                  <a:pt x="330077" y="3550"/>
                  <a:pt x="332699" y="3511"/>
                </a:cubicBezTo>
                <a:close/>
                <a:moveTo>
                  <a:pt x="876571" y="3077"/>
                </a:moveTo>
                <a:cubicBezTo>
                  <a:pt x="907912" y="2997"/>
                  <a:pt x="933382" y="28339"/>
                  <a:pt x="933462" y="59680"/>
                </a:cubicBezTo>
                <a:cubicBezTo>
                  <a:pt x="933462" y="59728"/>
                  <a:pt x="933462" y="59775"/>
                  <a:pt x="933462" y="59824"/>
                </a:cubicBezTo>
                <a:cubicBezTo>
                  <a:pt x="933427" y="91091"/>
                  <a:pt x="908129" y="116452"/>
                  <a:pt x="876860" y="116571"/>
                </a:cubicBezTo>
                <a:cubicBezTo>
                  <a:pt x="845519" y="116651"/>
                  <a:pt x="820048" y="91309"/>
                  <a:pt x="819968" y="59969"/>
                </a:cubicBezTo>
                <a:cubicBezTo>
                  <a:pt x="819888" y="28628"/>
                  <a:pt x="845229" y="3158"/>
                  <a:pt x="876571" y="3077"/>
                </a:cubicBezTo>
                <a:close/>
                <a:moveTo>
                  <a:pt x="490562" y="2570"/>
                </a:moveTo>
                <a:lnTo>
                  <a:pt x="500985" y="2570"/>
                </a:lnTo>
                <a:cubicBezTo>
                  <a:pt x="503623" y="2570"/>
                  <a:pt x="505763" y="4709"/>
                  <a:pt x="505763" y="7348"/>
                </a:cubicBezTo>
                <a:lnTo>
                  <a:pt x="505763" y="89500"/>
                </a:lnTo>
                <a:cubicBezTo>
                  <a:pt x="505763" y="92138"/>
                  <a:pt x="507901" y="94277"/>
                  <a:pt x="510539" y="94277"/>
                </a:cubicBezTo>
                <a:lnTo>
                  <a:pt x="569674" y="94277"/>
                </a:lnTo>
                <a:cubicBezTo>
                  <a:pt x="572313" y="94277"/>
                  <a:pt x="574452" y="96416"/>
                  <a:pt x="574452" y="99054"/>
                </a:cubicBezTo>
                <a:lnTo>
                  <a:pt x="574452" y="108681"/>
                </a:lnTo>
                <a:cubicBezTo>
                  <a:pt x="574492" y="111279"/>
                  <a:pt x="572418" y="113418"/>
                  <a:pt x="569821" y="113458"/>
                </a:cubicBezTo>
                <a:cubicBezTo>
                  <a:pt x="569772" y="113459"/>
                  <a:pt x="569723" y="113459"/>
                  <a:pt x="569674" y="113458"/>
                </a:cubicBezTo>
                <a:lnTo>
                  <a:pt x="490562" y="113458"/>
                </a:lnTo>
                <a:cubicBezTo>
                  <a:pt x="487965" y="113498"/>
                  <a:pt x="485826" y="111425"/>
                  <a:pt x="485786" y="108827"/>
                </a:cubicBezTo>
                <a:cubicBezTo>
                  <a:pt x="485785" y="108778"/>
                  <a:pt x="485785" y="108729"/>
                  <a:pt x="485786" y="108681"/>
                </a:cubicBezTo>
                <a:lnTo>
                  <a:pt x="485786" y="7348"/>
                </a:lnTo>
                <a:cubicBezTo>
                  <a:pt x="485786" y="4709"/>
                  <a:pt x="487924" y="2570"/>
                  <a:pt x="490562" y="2570"/>
                </a:cubicBezTo>
                <a:close/>
                <a:moveTo>
                  <a:pt x="635108" y="1122"/>
                </a:moveTo>
                <a:cubicBezTo>
                  <a:pt x="666448" y="1122"/>
                  <a:pt x="691855" y="26529"/>
                  <a:pt x="691855" y="57869"/>
                </a:cubicBezTo>
                <a:cubicBezTo>
                  <a:pt x="691855" y="89209"/>
                  <a:pt x="666448" y="114616"/>
                  <a:pt x="635108" y="114616"/>
                </a:cubicBezTo>
                <a:cubicBezTo>
                  <a:pt x="603768" y="114616"/>
                  <a:pt x="578361" y="89209"/>
                  <a:pt x="578361" y="57869"/>
                </a:cubicBezTo>
                <a:cubicBezTo>
                  <a:pt x="578361" y="26529"/>
                  <a:pt x="603768" y="1122"/>
                  <a:pt x="635108" y="1122"/>
                </a:cubicBezTo>
                <a:close/>
                <a:moveTo>
                  <a:pt x="153049" y="980"/>
                </a:moveTo>
                <a:cubicBezTo>
                  <a:pt x="184355" y="1139"/>
                  <a:pt x="209650" y="26563"/>
                  <a:pt x="209651" y="57871"/>
                </a:cubicBezTo>
                <a:cubicBezTo>
                  <a:pt x="209652" y="89292"/>
                  <a:pt x="184181" y="114762"/>
                  <a:pt x="152760" y="114763"/>
                </a:cubicBezTo>
                <a:cubicBezTo>
                  <a:pt x="152663" y="114763"/>
                  <a:pt x="152567" y="114763"/>
                  <a:pt x="152470" y="114762"/>
                </a:cubicBezTo>
                <a:cubicBezTo>
                  <a:pt x="121050" y="114603"/>
                  <a:pt x="95708" y="89002"/>
                  <a:pt x="95869" y="57582"/>
                </a:cubicBezTo>
                <a:cubicBezTo>
                  <a:pt x="96028" y="26161"/>
                  <a:pt x="121629" y="819"/>
                  <a:pt x="153049" y="980"/>
                </a:cubicBezTo>
                <a:close/>
                <a:moveTo>
                  <a:pt x="758517" y="37"/>
                </a:moveTo>
                <a:cubicBezTo>
                  <a:pt x="770749" y="52"/>
                  <a:pt x="782656" y="4012"/>
                  <a:pt x="792464" y="11329"/>
                </a:cubicBezTo>
                <a:cubicBezTo>
                  <a:pt x="795359" y="13491"/>
                  <a:pt x="798044" y="15913"/>
                  <a:pt x="800498" y="18567"/>
                </a:cubicBezTo>
                <a:cubicBezTo>
                  <a:pt x="800549" y="18634"/>
                  <a:pt x="800599" y="18704"/>
                  <a:pt x="800643" y="18774"/>
                </a:cubicBezTo>
                <a:cubicBezTo>
                  <a:pt x="802083" y="20936"/>
                  <a:pt x="801504" y="23856"/>
                  <a:pt x="799340" y="25298"/>
                </a:cubicBezTo>
                <a:lnTo>
                  <a:pt x="791233" y="30944"/>
                </a:lnTo>
                <a:cubicBezTo>
                  <a:pt x="789366" y="32322"/>
                  <a:pt x="786768" y="32106"/>
                  <a:pt x="785153" y="30438"/>
                </a:cubicBezTo>
                <a:lnTo>
                  <a:pt x="782982" y="28411"/>
                </a:lnTo>
                <a:lnTo>
                  <a:pt x="782548" y="27976"/>
                </a:lnTo>
                <a:cubicBezTo>
                  <a:pt x="775845" y="22388"/>
                  <a:pt x="767391" y="19338"/>
                  <a:pt x="758662" y="19363"/>
                </a:cubicBezTo>
                <a:lnTo>
                  <a:pt x="757070" y="19363"/>
                </a:lnTo>
                <a:lnTo>
                  <a:pt x="754464" y="19363"/>
                </a:lnTo>
                <a:cubicBezTo>
                  <a:pt x="752206" y="19604"/>
                  <a:pt x="749976" y="20065"/>
                  <a:pt x="747805" y="20738"/>
                </a:cubicBezTo>
                <a:cubicBezTo>
                  <a:pt x="734813" y="24612"/>
                  <a:pt x="724933" y="35208"/>
                  <a:pt x="721978" y="48438"/>
                </a:cubicBezTo>
                <a:cubicBezTo>
                  <a:pt x="717472" y="68609"/>
                  <a:pt x="730166" y="88613"/>
                  <a:pt x="750338" y="93120"/>
                </a:cubicBezTo>
                <a:lnTo>
                  <a:pt x="753378" y="93699"/>
                </a:lnTo>
                <a:lnTo>
                  <a:pt x="754319" y="93699"/>
                </a:lnTo>
                <a:lnTo>
                  <a:pt x="761557" y="93699"/>
                </a:lnTo>
                <a:cubicBezTo>
                  <a:pt x="763432" y="93570"/>
                  <a:pt x="765292" y="93304"/>
                  <a:pt x="767131" y="92902"/>
                </a:cubicBezTo>
                <a:lnTo>
                  <a:pt x="768144" y="92902"/>
                </a:lnTo>
                <a:lnTo>
                  <a:pt x="769157" y="92902"/>
                </a:lnTo>
                <a:lnTo>
                  <a:pt x="773427" y="91382"/>
                </a:lnTo>
                <a:lnTo>
                  <a:pt x="774296" y="91382"/>
                </a:lnTo>
                <a:lnTo>
                  <a:pt x="775092" y="91021"/>
                </a:lnTo>
                <a:lnTo>
                  <a:pt x="775961" y="90586"/>
                </a:lnTo>
                <a:lnTo>
                  <a:pt x="777915" y="89573"/>
                </a:lnTo>
                <a:lnTo>
                  <a:pt x="778494" y="89573"/>
                </a:lnTo>
                <a:cubicBezTo>
                  <a:pt x="784017" y="85321"/>
                  <a:pt x="788418" y="79779"/>
                  <a:pt x="791306" y="73432"/>
                </a:cubicBezTo>
                <a:cubicBezTo>
                  <a:pt x="791769" y="72115"/>
                  <a:pt x="791487" y="70654"/>
                  <a:pt x="790582" y="69596"/>
                </a:cubicBezTo>
                <a:cubicBezTo>
                  <a:pt x="789771" y="68745"/>
                  <a:pt x="788642" y="68273"/>
                  <a:pt x="787470" y="68293"/>
                </a:cubicBezTo>
                <a:lnTo>
                  <a:pt x="766552" y="68293"/>
                </a:lnTo>
                <a:cubicBezTo>
                  <a:pt x="763910" y="68293"/>
                  <a:pt x="761774" y="66154"/>
                  <a:pt x="761774" y="63516"/>
                </a:cubicBezTo>
                <a:lnTo>
                  <a:pt x="761774" y="53744"/>
                </a:lnTo>
                <a:cubicBezTo>
                  <a:pt x="761774" y="51106"/>
                  <a:pt x="763910" y="48967"/>
                  <a:pt x="766552" y="48967"/>
                </a:cubicBezTo>
                <a:lnTo>
                  <a:pt x="809980" y="48967"/>
                </a:lnTo>
                <a:lnTo>
                  <a:pt x="810414" y="48967"/>
                </a:lnTo>
                <a:cubicBezTo>
                  <a:pt x="811334" y="49005"/>
                  <a:pt x="812224" y="49314"/>
                  <a:pt x="812977" y="49853"/>
                </a:cubicBezTo>
                <a:cubicBezTo>
                  <a:pt x="815083" y="51375"/>
                  <a:pt x="815553" y="54316"/>
                  <a:pt x="814034" y="56422"/>
                </a:cubicBezTo>
                <a:lnTo>
                  <a:pt x="814034" y="61272"/>
                </a:lnTo>
                <a:cubicBezTo>
                  <a:pt x="814157" y="77485"/>
                  <a:pt x="807208" y="92946"/>
                  <a:pt x="794997" y="103615"/>
                </a:cubicBezTo>
                <a:lnTo>
                  <a:pt x="793188" y="105135"/>
                </a:lnTo>
                <a:lnTo>
                  <a:pt x="792246" y="105931"/>
                </a:lnTo>
                <a:cubicBezTo>
                  <a:pt x="791675" y="106411"/>
                  <a:pt x="791074" y="106847"/>
                  <a:pt x="790437" y="107234"/>
                </a:cubicBezTo>
                <a:lnTo>
                  <a:pt x="789496" y="107885"/>
                </a:lnTo>
                <a:lnTo>
                  <a:pt x="787687" y="109044"/>
                </a:lnTo>
                <a:lnTo>
                  <a:pt x="787325" y="109044"/>
                </a:lnTo>
                <a:lnTo>
                  <a:pt x="786384" y="109623"/>
                </a:lnTo>
                <a:lnTo>
                  <a:pt x="784502" y="110708"/>
                </a:lnTo>
                <a:lnTo>
                  <a:pt x="784068" y="110708"/>
                </a:lnTo>
                <a:lnTo>
                  <a:pt x="781028" y="112156"/>
                </a:lnTo>
                <a:lnTo>
                  <a:pt x="780521" y="112156"/>
                </a:lnTo>
                <a:lnTo>
                  <a:pt x="778567" y="112880"/>
                </a:lnTo>
                <a:lnTo>
                  <a:pt x="777626" y="112880"/>
                </a:lnTo>
                <a:lnTo>
                  <a:pt x="777047" y="112880"/>
                </a:lnTo>
                <a:lnTo>
                  <a:pt x="775454" y="113459"/>
                </a:lnTo>
                <a:lnTo>
                  <a:pt x="774803" y="113459"/>
                </a:lnTo>
                <a:lnTo>
                  <a:pt x="773862" y="113459"/>
                </a:lnTo>
                <a:lnTo>
                  <a:pt x="773211" y="113459"/>
                </a:lnTo>
                <a:lnTo>
                  <a:pt x="771690" y="113459"/>
                </a:lnTo>
                <a:lnTo>
                  <a:pt x="770967" y="113459"/>
                </a:lnTo>
                <a:lnTo>
                  <a:pt x="770098" y="113459"/>
                </a:lnTo>
                <a:lnTo>
                  <a:pt x="769302" y="113459"/>
                </a:lnTo>
                <a:lnTo>
                  <a:pt x="767854" y="113459"/>
                </a:lnTo>
                <a:lnTo>
                  <a:pt x="767058" y="113459"/>
                </a:lnTo>
                <a:lnTo>
                  <a:pt x="766189" y="113459"/>
                </a:lnTo>
                <a:lnTo>
                  <a:pt x="765249" y="113459"/>
                </a:lnTo>
                <a:lnTo>
                  <a:pt x="763946" y="113459"/>
                </a:lnTo>
                <a:lnTo>
                  <a:pt x="758517" y="113459"/>
                </a:lnTo>
                <a:cubicBezTo>
                  <a:pt x="757164" y="113507"/>
                  <a:pt x="755817" y="113507"/>
                  <a:pt x="754464" y="113459"/>
                </a:cubicBezTo>
                <a:cubicBezTo>
                  <a:pt x="723144" y="112340"/>
                  <a:pt x="698661" y="86043"/>
                  <a:pt x="699780" y="54721"/>
                </a:cubicBezTo>
                <a:cubicBezTo>
                  <a:pt x="700900" y="23401"/>
                  <a:pt x="727198" y="-1082"/>
                  <a:pt x="758517" y="3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5200494"/>
            <a:ext cx="12192000" cy="1366276"/>
          </a:xfrm>
          <a:custGeom>
            <a:avLst/>
            <a:gdLst>
              <a:gd name="connsiteX0" fmla="*/ 12192000 w 12192000"/>
              <a:gd name="connsiteY0" fmla="*/ 0 h 1366276"/>
              <a:gd name="connsiteX1" fmla="*/ 12192000 w 12192000"/>
              <a:gd name="connsiteY1" fmla="*/ 1366276 h 1366276"/>
              <a:gd name="connsiteX2" fmla="*/ 0 w 12192000"/>
              <a:gd name="connsiteY2" fmla="*/ 1366276 h 1366276"/>
              <a:gd name="connsiteX3" fmla="*/ 0 w 12192000"/>
              <a:gd name="connsiteY3" fmla="*/ 162812 h 1366276"/>
              <a:gd name="connsiteX4" fmla="*/ 7818 w 12192000"/>
              <a:gd name="connsiteY4" fmla="*/ 163519 h 1366276"/>
              <a:gd name="connsiteX5" fmla="*/ 5295894 w 12192000"/>
              <a:gd name="connsiteY5" fmla="*/ 377377 h 1366276"/>
              <a:gd name="connsiteX6" fmla="*/ 11282390 w 12192000"/>
              <a:gd name="connsiteY6" fmla="*/ 100413 h 1366276"/>
            </a:gdLst>
            <a:ahLst/>
            <a:cxnLst/>
            <a:rect l="l" t="t" r="r" b="b"/>
            <a:pathLst>
              <a:path w="12192000" h="1366276">
                <a:moveTo>
                  <a:pt x="12192000" y="0"/>
                </a:moveTo>
                <a:lnTo>
                  <a:pt x="12192000" y="1366276"/>
                </a:lnTo>
                <a:lnTo>
                  <a:pt x="0" y="1366276"/>
                </a:lnTo>
                <a:lnTo>
                  <a:pt x="0" y="162812"/>
                </a:lnTo>
                <a:lnTo>
                  <a:pt x="7818" y="163519"/>
                </a:lnTo>
                <a:cubicBezTo>
                  <a:pt x="1656725" y="301872"/>
                  <a:pt x="3437833" y="377377"/>
                  <a:pt x="5295894" y="377377"/>
                </a:cubicBezTo>
                <a:cubicBezTo>
                  <a:pt x="7419395" y="377377"/>
                  <a:pt x="9442380" y="278758"/>
                  <a:pt x="11282390" y="1004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274736"/>
            <a:ext cx="12192000" cy="1363470"/>
          </a:xfrm>
          <a:custGeom>
            <a:avLst/>
            <a:gdLst>
              <a:gd name="connsiteX0" fmla="*/ 0 w 12192000"/>
              <a:gd name="connsiteY0" fmla="*/ 0 h 1363470"/>
              <a:gd name="connsiteX1" fmla="*/ 884199 w 12192000"/>
              <a:gd name="connsiteY1" fmla="*/ 97607 h 1363470"/>
              <a:gd name="connsiteX2" fmla="*/ 6870694 w 12192000"/>
              <a:gd name="connsiteY2" fmla="*/ 374571 h 1363470"/>
              <a:gd name="connsiteX3" fmla="*/ 12158770 w 12192000"/>
              <a:gd name="connsiteY3" fmla="*/ 160713 h 1363470"/>
              <a:gd name="connsiteX4" fmla="*/ 12192000 w 12192000"/>
              <a:gd name="connsiteY4" fmla="*/ 157710 h 1363470"/>
              <a:gd name="connsiteX5" fmla="*/ 12192000 w 12192000"/>
              <a:gd name="connsiteY5" fmla="*/ 1363470 h 1363470"/>
              <a:gd name="connsiteX6" fmla="*/ 0 w 12192000"/>
              <a:gd name="connsiteY6" fmla="*/ 1363470 h 1363470"/>
            </a:gdLst>
            <a:ahLst/>
            <a:cxnLst/>
            <a:rect l="l" t="t" r="r" b="b"/>
            <a:pathLst>
              <a:path w="12192000" h="1363470">
                <a:moveTo>
                  <a:pt x="0" y="0"/>
                </a:moveTo>
                <a:lnTo>
                  <a:pt x="884199" y="97607"/>
                </a:lnTo>
                <a:cubicBezTo>
                  <a:pt x="2724208" y="275952"/>
                  <a:pt x="4747196" y="374571"/>
                  <a:pt x="6870694" y="374571"/>
                </a:cubicBezTo>
                <a:cubicBezTo>
                  <a:pt x="8728757" y="374571"/>
                  <a:pt x="10509863" y="299066"/>
                  <a:pt x="12158770" y="160713"/>
                </a:cubicBezTo>
                <a:lnTo>
                  <a:pt x="12192000" y="157710"/>
                </a:lnTo>
                <a:lnTo>
                  <a:pt x="12192000" y="1363470"/>
                </a:lnTo>
                <a:lnTo>
                  <a:pt x="0" y="136347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91724"/>
            <a:ext cx="12192000" cy="136627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330859" y="757252"/>
            <a:ext cx="5530282" cy="316263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80">
                <a:ln w="12700">
                  <a:solidFill>
                    <a:srgbClr val="0066CD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114309" y="762000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>
            <a:off x="11114309" y="823912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14309" y="885824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793884" y="2820507"/>
            <a:ext cx="8604233" cy="193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台风的发展过程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1974851" y="2237874"/>
            <a:ext cx="3858126" cy="37137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11472" y="3428999"/>
            <a:ext cx="3384884" cy="15199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台风的初始阶段是由一个低气压区开始形成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09566" y="1343526"/>
            <a:ext cx="1788695" cy="1788695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85765" y="1419726"/>
            <a:ext cx="1636296" cy="1636294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flipV="1">
            <a:off x="6346323" y="2237874"/>
            <a:ext cx="3858126" cy="37137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82945" y="3428999"/>
            <a:ext cx="3384884" cy="15199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随着海洋表面温度升高和空气的上升，局地的低气压不断加深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81039" y="1343526"/>
            <a:ext cx="1788695" cy="1788695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57238" y="1419726"/>
            <a:ext cx="1636296" cy="1636294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初始阶段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248525" y="1524100"/>
            <a:ext cx="4943475" cy="41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37796"/>
            <a:ext cx="3060000" cy="42541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 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354631"/>
            <a:ext cx="3060000" cy="29792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在发展阶段，低气压区逐渐发展成为热带风暴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94900" y="1837796"/>
            <a:ext cx="3024000" cy="42541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 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94900" y="2354631"/>
            <a:ext cx="3024000" cy="297926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热带风暴的风力逐渐增强，云团密集，中心的台风眼开始形成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19650" y="1524100"/>
            <a:ext cx="4140000" cy="4140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3785650" y="5196100"/>
            <a:ext cx="468000" cy="46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发展阶段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15535" y="2000856"/>
            <a:ext cx="74168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51160" y="2090599"/>
            <a:ext cx="67043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48742" y="2552422"/>
            <a:ext cx="5927918" cy="1128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台风进一步加强，云团更加密集，风力达到最大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767619"/>
            <a:ext cx="2050995" cy="2050995"/>
          </a:xfrm>
          <a:prstGeom prst="roundRect">
            <a:avLst>
              <a:gd name="adj" fmla="val 1123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15535" y="3951577"/>
            <a:ext cx="74168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451160" y="4041320"/>
            <a:ext cx="67043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48742" y="4503142"/>
            <a:ext cx="5927918" cy="1128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台风眼的直径缩小，风暴云墙更加明显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9183" y="2006159"/>
            <a:ext cx="4158090" cy="3490622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成熟阶段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50336" y="2056113"/>
            <a:ext cx="9080444" cy="3265827"/>
            <a:chOff x="1450336" y="2056113"/>
            <a:chExt cx="9080444" cy="3265827"/>
          </a:xfrm>
        </p:grpSpPr>
        <p:sp>
          <p:nvSpPr>
            <p:cNvPr id="3" name="标题 1"/>
            <p:cNvSpPr txBox="1"/>
            <p:nvPr/>
          </p:nvSpPr>
          <p:spPr>
            <a:xfrm>
              <a:off x="1450337" y="2056119"/>
              <a:ext cx="9080443" cy="3265821"/>
            </a:xfrm>
            <a:custGeom>
              <a:avLst/>
              <a:gdLst>
                <a:gd name="connsiteX0" fmla="*/ 0 w 9823970"/>
                <a:gd name="connsiteY0" fmla="*/ 0 h 3533236"/>
                <a:gd name="connsiteX1" fmla="*/ 1964794 w 9823970"/>
                <a:gd name="connsiteY1" fmla="*/ 0 h 3533236"/>
                <a:gd name="connsiteX2" fmla="*/ 3248380 w 9823970"/>
                <a:gd name="connsiteY2" fmla="*/ 0 h 3533236"/>
                <a:gd name="connsiteX3" fmla="*/ 3929588 w 9823970"/>
                <a:gd name="connsiteY3" fmla="*/ 0 h 3533236"/>
                <a:gd name="connsiteX4" fmla="*/ 5213174 w 9823970"/>
                <a:gd name="connsiteY4" fmla="*/ 0 h 3533236"/>
                <a:gd name="connsiteX5" fmla="*/ 5894382 w 9823970"/>
                <a:gd name="connsiteY5" fmla="*/ 0 h 3533236"/>
                <a:gd name="connsiteX6" fmla="*/ 7177968 w 9823970"/>
                <a:gd name="connsiteY6" fmla="*/ 0 h 3533236"/>
                <a:gd name="connsiteX7" fmla="*/ 9142762 w 9823970"/>
                <a:gd name="connsiteY7" fmla="*/ 0 h 3533236"/>
                <a:gd name="connsiteX8" fmla="*/ 9823970 w 9823970"/>
                <a:gd name="connsiteY8" fmla="*/ 1766618 h 3533236"/>
                <a:gd name="connsiteX9" fmla="*/ 9142762 w 9823970"/>
                <a:gd name="connsiteY9" fmla="*/ 3533236 h 3533236"/>
                <a:gd name="connsiteX10" fmla="*/ 7177968 w 9823970"/>
                <a:gd name="connsiteY10" fmla="*/ 3533236 h 3533236"/>
                <a:gd name="connsiteX11" fmla="*/ 5894382 w 9823970"/>
                <a:gd name="connsiteY11" fmla="*/ 3533236 h 3533236"/>
                <a:gd name="connsiteX12" fmla="*/ 5213174 w 9823970"/>
                <a:gd name="connsiteY12" fmla="*/ 3533236 h 3533236"/>
                <a:gd name="connsiteX13" fmla="*/ 3929588 w 9823970"/>
                <a:gd name="connsiteY13" fmla="*/ 3533236 h 3533236"/>
                <a:gd name="connsiteX14" fmla="*/ 3248380 w 9823970"/>
                <a:gd name="connsiteY14" fmla="*/ 3533236 h 3533236"/>
                <a:gd name="connsiteX15" fmla="*/ 1964794 w 9823970"/>
                <a:gd name="connsiteY15" fmla="*/ 3533236 h 3533236"/>
                <a:gd name="connsiteX16" fmla="*/ 0 w 9823970"/>
                <a:gd name="connsiteY16" fmla="*/ 3533236 h 3533236"/>
              </a:gdLst>
              <a:ahLst/>
              <a:cxnLst/>
              <a:rect l="l" t="t" r="r" b="b"/>
              <a:pathLst>
                <a:path w="9823970" h="3533236">
                  <a:moveTo>
                    <a:pt x="0" y="0"/>
                  </a:moveTo>
                  <a:lnTo>
                    <a:pt x="1964794" y="0"/>
                  </a:lnTo>
                  <a:lnTo>
                    <a:pt x="3248380" y="0"/>
                  </a:lnTo>
                  <a:lnTo>
                    <a:pt x="3929588" y="0"/>
                  </a:lnTo>
                  <a:lnTo>
                    <a:pt x="5213174" y="0"/>
                  </a:lnTo>
                  <a:lnTo>
                    <a:pt x="5894382" y="0"/>
                  </a:lnTo>
                  <a:lnTo>
                    <a:pt x="7177968" y="0"/>
                  </a:lnTo>
                  <a:lnTo>
                    <a:pt x="9142762" y="0"/>
                  </a:lnTo>
                  <a:lnTo>
                    <a:pt x="9823970" y="1766618"/>
                  </a:lnTo>
                  <a:lnTo>
                    <a:pt x="9142762" y="3533236"/>
                  </a:lnTo>
                  <a:lnTo>
                    <a:pt x="7177968" y="3533236"/>
                  </a:lnTo>
                  <a:lnTo>
                    <a:pt x="5894382" y="3533236"/>
                  </a:lnTo>
                  <a:lnTo>
                    <a:pt x="5213174" y="3533236"/>
                  </a:lnTo>
                  <a:lnTo>
                    <a:pt x="3929588" y="3533236"/>
                  </a:lnTo>
                  <a:lnTo>
                    <a:pt x="3248380" y="3533236"/>
                  </a:lnTo>
                  <a:lnTo>
                    <a:pt x="1964794" y="3533236"/>
                  </a:lnTo>
                  <a:lnTo>
                    <a:pt x="0" y="3533236"/>
                  </a:ln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blurRad="317500" dist="444500" dir="5400000" sx="90000" sy="9000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 rot="16200000">
              <a:off x="-137263" y="3643712"/>
              <a:ext cx="3265827" cy="90628"/>
            </a:xfrm>
            <a:prstGeom prst="rect">
              <a:avLst/>
            </a:prstGeom>
            <a:gradFill>
              <a:gsLst>
                <a:gs pos="29000">
                  <a:schemeClr val="accent1"/>
                </a:gs>
                <a:gs pos="86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标题 1"/>
          <p:cNvSpPr txBox="1"/>
          <p:nvPr/>
        </p:nvSpPr>
        <p:spPr>
          <a:xfrm>
            <a:off x="1888232" y="2323679"/>
            <a:ext cx="77978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受到陆地摩擦和上层环流的影响，台风逐渐减弱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88232" y="3803326"/>
            <a:ext cx="77978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风力减小，云团减少，最终消散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衰减阶段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5200494"/>
            <a:ext cx="12192000" cy="1366276"/>
          </a:xfrm>
          <a:custGeom>
            <a:avLst/>
            <a:gdLst>
              <a:gd name="connsiteX0" fmla="*/ 12192000 w 12192000"/>
              <a:gd name="connsiteY0" fmla="*/ 0 h 1366276"/>
              <a:gd name="connsiteX1" fmla="*/ 12192000 w 12192000"/>
              <a:gd name="connsiteY1" fmla="*/ 1366276 h 1366276"/>
              <a:gd name="connsiteX2" fmla="*/ 0 w 12192000"/>
              <a:gd name="connsiteY2" fmla="*/ 1366276 h 1366276"/>
              <a:gd name="connsiteX3" fmla="*/ 0 w 12192000"/>
              <a:gd name="connsiteY3" fmla="*/ 162812 h 1366276"/>
              <a:gd name="connsiteX4" fmla="*/ 7818 w 12192000"/>
              <a:gd name="connsiteY4" fmla="*/ 163519 h 1366276"/>
              <a:gd name="connsiteX5" fmla="*/ 5295894 w 12192000"/>
              <a:gd name="connsiteY5" fmla="*/ 377377 h 1366276"/>
              <a:gd name="connsiteX6" fmla="*/ 11282390 w 12192000"/>
              <a:gd name="connsiteY6" fmla="*/ 100413 h 1366276"/>
            </a:gdLst>
            <a:ahLst/>
            <a:cxnLst/>
            <a:rect l="l" t="t" r="r" b="b"/>
            <a:pathLst>
              <a:path w="12192000" h="1366276">
                <a:moveTo>
                  <a:pt x="12192000" y="0"/>
                </a:moveTo>
                <a:lnTo>
                  <a:pt x="12192000" y="1366276"/>
                </a:lnTo>
                <a:lnTo>
                  <a:pt x="0" y="1366276"/>
                </a:lnTo>
                <a:lnTo>
                  <a:pt x="0" y="162812"/>
                </a:lnTo>
                <a:lnTo>
                  <a:pt x="7818" y="163519"/>
                </a:lnTo>
                <a:cubicBezTo>
                  <a:pt x="1656725" y="301872"/>
                  <a:pt x="3437833" y="377377"/>
                  <a:pt x="5295894" y="377377"/>
                </a:cubicBezTo>
                <a:cubicBezTo>
                  <a:pt x="7419395" y="377377"/>
                  <a:pt x="9442380" y="278758"/>
                  <a:pt x="11282390" y="1004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274736"/>
            <a:ext cx="12192000" cy="1363470"/>
          </a:xfrm>
          <a:custGeom>
            <a:avLst/>
            <a:gdLst>
              <a:gd name="connsiteX0" fmla="*/ 0 w 12192000"/>
              <a:gd name="connsiteY0" fmla="*/ 0 h 1363470"/>
              <a:gd name="connsiteX1" fmla="*/ 884199 w 12192000"/>
              <a:gd name="connsiteY1" fmla="*/ 97607 h 1363470"/>
              <a:gd name="connsiteX2" fmla="*/ 6870694 w 12192000"/>
              <a:gd name="connsiteY2" fmla="*/ 374571 h 1363470"/>
              <a:gd name="connsiteX3" fmla="*/ 12158770 w 12192000"/>
              <a:gd name="connsiteY3" fmla="*/ 160713 h 1363470"/>
              <a:gd name="connsiteX4" fmla="*/ 12192000 w 12192000"/>
              <a:gd name="connsiteY4" fmla="*/ 157710 h 1363470"/>
              <a:gd name="connsiteX5" fmla="*/ 12192000 w 12192000"/>
              <a:gd name="connsiteY5" fmla="*/ 1363470 h 1363470"/>
              <a:gd name="connsiteX6" fmla="*/ 0 w 12192000"/>
              <a:gd name="connsiteY6" fmla="*/ 1363470 h 1363470"/>
            </a:gdLst>
            <a:ahLst/>
            <a:cxnLst/>
            <a:rect l="l" t="t" r="r" b="b"/>
            <a:pathLst>
              <a:path w="12192000" h="1363470">
                <a:moveTo>
                  <a:pt x="0" y="0"/>
                </a:moveTo>
                <a:lnTo>
                  <a:pt x="884199" y="97607"/>
                </a:lnTo>
                <a:cubicBezTo>
                  <a:pt x="2724208" y="275952"/>
                  <a:pt x="4747196" y="374571"/>
                  <a:pt x="6870694" y="374571"/>
                </a:cubicBezTo>
                <a:cubicBezTo>
                  <a:pt x="8728757" y="374571"/>
                  <a:pt x="10509863" y="299066"/>
                  <a:pt x="12158770" y="160713"/>
                </a:cubicBezTo>
                <a:lnTo>
                  <a:pt x="12192000" y="157710"/>
                </a:lnTo>
                <a:lnTo>
                  <a:pt x="12192000" y="1363470"/>
                </a:lnTo>
                <a:lnTo>
                  <a:pt x="0" y="136347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91724"/>
            <a:ext cx="12192000" cy="136627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330859" y="757252"/>
            <a:ext cx="5530282" cy="316263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80">
                <a:ln w="12700">
                  <a:solidFill>
                    <a:srgbClr val="0066CD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114309" y="762000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>
            <a:off x="11114309" y="823912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14309" y="885824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793884" y="2820507"/>
            <a:ext cx="8604233" cy="193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台风的影响及应对措施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3675017"/>
            <a:ext cx="12192000" cy="3182984"/>
          </a:xfrm>
          <a:custGeom>
            <a:avLst/>
            <a:gdLst>
              <a:gd name="connsiteX0" fmla="*/ 965225 w 12187146"/>
              <a:gd name="connsiteY0" fmla="*/ 0 h 2427924"/>
              <a:gd name="connsiteX1" fmla="*/ 11221921 w 12187146"/>
              <a:gd name="connsiteY1" fmla="*/ 0 h 2427924"/>
              <a:gd name="connsiteX2" fmla="*/ 12187146 w 12187146"/>
              <a:gd name="connsiteY2" fmla="*/ 965225 h 2427924"/>
              <a:gd name="connsiteX3" fmla="*/ 12187146 w 12187146"/>
              <a:gd name="connsiteY3" fmla="*/ 2427924 h 2427924"/>
              <a:gd name="connsiteX4" fmla="*/ 0 w 12187146"/>
              <a:gd name="connsiteY4" fmla="*/ 2427924 h 2427924"/>
              <a:gd name="connsiteX5" fmla="*/ 0 w 12187146"/>
              <a:gd name="connsiteY5" fmla="*/ 965225 h 2427924"/>
              <a:gd name="connsiteX6" fmla="*/ 965225 w 12187146"/>
              <a:gd name="connsiteY6" fmla="*/ 0 h 2427924"/>
            </a:gdLst>
            <a:ahLst/>
            <a:cxnLst/>
            <a:rect l="l" t="t" r="r" b="b"/>
            <a:pathLst>
              <a:path w="12187146" h="2427924">
                <a:moveTo>
                  <a:pt x="965225" y="0"/>
                </a:moveTo>
                <a:lnTo>
                  <a:pt x="11221921" y="0"/>
                </a:lnTo>
                <a:cubicBezTo>
                  <a:pt x="11755000" y="0"/>
                  <a:pt x="12187146" y="432146"/>
                  <a:pt x="12187146" y="965225"/>
                </a:cubicBezTo>
                <a:lnTo>
                  <a:pt x="12187146" y="2427924"/>
                </a:lnTo>
                <a:lnTo>
                  <a:pt x="0" y="2427924"/>
                </a:lnTo>
                <a:lnTo>
                  <a:pt x="0" y="965225"/>
                </a:lnTo>
                <a:cubicBezTo>
                  <a:pt x="0" y="432146"/>
                  <a:pt x="432146" y="0"/>
                  <a:pt x="965225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13722" y="4731850"/>
            <a:ext cx="4532914" cy="12600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台风给沿海地区带来巨大的风灾、水灾和物资损失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92179" y="1390290"/>
            <a:ext cx="4775998" cy="3188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3178" y="1390290"/>
            <a:ext cx="4775998" cy="3188456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6474721" y="4731850"/>
            <a:ext cx="4532914" cy="12600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强风、暴雨引发的山洪、泥石流等灾害导致生命财产损失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影响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91670" y="2235863"/>
            <a:ext cx="2395960" cy="2395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331134">
            <a:off x="-669422" y="-5481083"/>
            <a:ext cx="46506" cy="16528"/>
          </a:xfrm>
          <a:custGeom>
            <a:avLst/>
            <a:gdLst>
              <a:gd name="connsiteX0" fmla="*/ 0 w 46506"/>
              <a:gd name="connsiteY0" fmla="*/ 0 h 16528"/>
              <a:gd name="connsiteX1" fmla="*/ 25748 w 46506"/>
              <a:gd name="connsiteY1" fmla="*/ 5736 h 16528"/>
              <a:gd name="connsiteX2" fmla="*/ 26310 w 46506"/>
              <a:gd name="connsiteY2" fmla="*/ 12193 h 16528"/>
              <a:gd name="connsiteX3" fmla="*/ 0 w 46506"/>
              <a:gd name="connsiteY3" fmla="*/ 0 h 16528"/>
            </a:gdLst>
            <a:ahLst/>
            <a:cxnLst/>
            <a:rect l="l" t="t" r="r" b="b"/>
            <a:pathLst>
              <a:path w="46506" h="16528">
                <a:moveTo>
                  <a:pt x="0" y="0"/>
                </a:moveTo>
                <a:lnTo>
                  <a:pt x="25748" y="5736"/>
                </a:lnTo>
                <a:cubicBezTo>
                  <a:pt x="60189" y="19213"/>
                  <a:pt x="45589" y="18464"/>
                  <a:pt x="26310" y="121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881641" y="1127035"/>
            <a:ext cx="16036" cy="5301"/>
          </a:xfrm>
          <a:custGeom>
            <a:avLst/>
            <a:gdLst>
              <a:gd name="connsiteX0" fmla="*/ 0 w 16036"/>
              <a:gd name="connsiteY0" fmla="*/ 0 h 5301"/>
              <a:gd name="connsiteX1" fmla="*/ 7234 w 16036"/>
              <a:gd name="connsiteY1" fmla="*/ 725 h 5301"/>
              <a:gd name="connsiteX2" fmla="*/ 7472 w 16036"/>
              <a:gd name="connsiteY2" fmla="*/ 3463 h 5301"/>
              <a:gd name="connsiteX3" fmla="*/ 0 w 16036"/>
              <a:gd name="connsiteY3" fmla="*/ 0 h 5301"/>
            </a:gdLst>
            <a:ahLst/>
            <a:cxnLst/>
            <a:rect l="l" t="t" r="r" b="b"/>
            <a:pathLst>
              <a:path w="16036" h="5301">
                <a:moveTo>
                  <a:pt x="0" y="0"/>
                </a:moveTo>
                <a:lnTo>
                  <a:pt x="7234" y="725"/>
                </a:lnTo>
                <a:cubicBezTo>
                  <a:pt x="21839" y="6440"/>
                  <a:pt x="15648" y="6123"/>
                  <a:pt x="7472" y="34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01140" y="3560783"/>
            <a:ext cx="2313404" cy="886797"/>
          </a:xfrm>
          <a:custGeom>
            <a:avLst/>
            <a:gdLst>
              <a:gd name="connsiteX0" fmla="*/ 1801909 w 2313404"/>
              <a:gd name="connsiteY0" fmla="*/ 676 h 886797"/>
              <a:gd name="connsiteX1" fmla="*/ 1880388 w 2313404"/>
              <a:gd name="connsiteY1" fmla="*/ 2325 h 886797"/>
              <a:gd name="connsiteX2" fmla="*/ 2287986 w 2313404"/>
              <a:gd name="connsiteY2" fmla="*/ 200694 h 886797"/>
              <a:gd name="connsiteX3" fmla="*/ 2313404 w 2313404"/>
              <a:gd name="connsiteY3" fmla="*/ 246141 h 886797"/>
              <a:gd name="connsiteX4" fmla="*/ 2284464 w 2313404"/>
              <a:gd name="connsiteY4" fmla="*/ 339369 h 886797"/>
              <a:gd name="connsiteX5" fmla="*/ 2105047 w 2313404"/>
              <a:gd name="connsiteY5" fmla="*/ 635088 h 886797"/>
              <a:gd name="connsiteX6" fmla="*/ 2091109 w 2313404"/>
              <a:gd name="connsiteY6" fmla="*/ 650423 h 886797"/>
              <a:gd name="connsiteX7" fmla="*/ 1980012 w 2313404"/>
              <a:gd name="connsiteY7" fmla="*/ 690334 h 886797"/>
              <a:gd name="connsiteX8" fmla="*/ 1827988 w 2313404"/>
              <a:gd name="connsiteY8" fmla="*/ 728362 h 886797"/>
              <a:gd name="connsiteX9" fmla="*/ 774141 w 2313404"/>
              <a:gd name="connsiteY9" fmla="*/ 865596 h 886797"/>
              <a:gd name="connsiteX10" fmla="*/ 544326 w 2313404"/>
              <a:gd name="connsiteY10" fmla="*/ 886797 h 886797"/>
              <a:gd name="connsiteX11" fmla="*/ 510825 w 2313404"/>
              <a:gd name="connsiteY11" fmla="*/ 866445 h 886797"/>
              <a:gd name="connsiteX12" fmla="*/ 6986 w 2313404"/>
              <a:gd name="connsiteY12" fmla="*/ 114496 h 886797"/>
              <a:gd name="connsiteX13" fmla="*/ 0 w 2313404"/>
              <a:gd name="connsiteY13" fmla="*/ 45196 h 886797"/>
              <a:gd name="connsiteX14" fmla="*/ 2961 w 2313404"/>
              <a:gd name="connsiteY14" fmla="*/ 43551 h 886797"/>
              <a:gd name="connsiteX15" fmla="*/ 156085 w 2313404"/>
              <a:gd name="connsiteY15" fmla="*/ 1361 h 886797"/>
              <a:gd name="connsiteX16" fmla="*/ 937505 w 2313404"/>
              <a:gd name="connsiteY16" fmla="*/ 427326 h 886797"/>
              <a:gd name="connsiteX17" fmla="*/ 1801909 w 2313404"/>
              <a:gd name="connsiteY17" fmla="*/ 676 h 886797"/>
            </a:gdLst>
            <a:ahLst/>
            <a:cxnLst/>
            <a:rect l="l" t="t" r="r" b="b"/>
            <a:pathLst>
              <a:path w="2313404" h="886797">
                <a:moveTo>
                  <a:pt x="1801909" y="676"/>
                </a:moveTo>
                <a:cubicBezTo>
                  <a:pt x="1827305" y="-582"/>
                  <a:pt x="1853442" y="-111"/>
                  <a:pt x="1880388" y="2325"/>
                </a:cubicBezTo>
                <a:cubicBezTo>
                  <a:pt x="2042060" y="16944"/>
                  <a:pt x="2200292" y="96839"/>
                  <a:pt x="2287986" y="200694"/>
                </a:cubicBezTo>
                <a:lnTo>
                  <a:pt x="2313404" y="246141"/>
                </a:lnTo>
                <a:lnTo>
                  <a:pt x="2284464" y="339369"/>
                </a:lnTo>
                <a:cubicBezTo>
                  <a:pt x="2238998" y="446862"/>
                  <a:pt x="2178289" y="546339"/>
                  <a:pt x="2105047" y="635088"/>
                </a:cubicBezTo>
                <a:lnTo>
                  <a:pt x="2091109" y="650423"/>
                </a:lnTo>
                <a:lnTo>
                  <a:pt x="1980012" y="690334"/>
                </a:lnTo>
                <a:cubicBezTo>
                  <a:pt x="1934196" y="704129"/>
                  <a:pt x="1883625" y="716869"/>
                  <a:pt x="1827988" y="728362"/>
                </a:cubicBezTo>
                <a:cubicBezTo>
                  <a:pt x="1605440" y="774332"/>
                  <a:pt x="1229428" y="821212"/>
                  <a:pt x="774141" y="865596"/>
                </a:cubicBezTo>
                <a:lnTo>
                  <a:pt x="544326" y="886797"/>
                </a:lnTo>
                <a:lnTo>
                  <a:pt x="510825" y="866445"/>
                </a:lnTo>
                <a:cubicBezTo>
                  <a:pt x="255893" y="694217"/>
                  <a:pt x="70819" y="426438"/>
                  <a:pt x="6986" y="114496"/>
                </a:cubicBezTo>
                <a:lnTo>
                  <a:pt x="0" y="45196"/>
                </a:lnTo>
                <a:lnTo>
                  <a:pt x="2961" y="43551"/>
                </a:lnTo>
                <a:cubicBezTo>
                  <a:pt x="54297" y="17950"/>
                  <a:pt x="105318" y="1956"/>
                  <a:pt x="156085" y="1361"/>
                </a:cubicBezTo>
                <a:cubicBezTo>
                  <a:pt x="426840" y="-1815"/>
                  <a:pt x="650121" y="427165"/>
                  <a:pt x="937505" y="427326"/>
                </a:cubicBezTo>
                <a:cubicBezTo>
                  <a:pt x="1206927" y="427476"/>
                  <a:pt x="1420969" y="19547"/>
                  <a:pt x="1801909" y="67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31120" y="3489961"/>
            <a:ext cx="2090020" cy="1141864"/>
          </a:xfrm>
          <a:custGeom>
            <a:avLst/>
            <a:gdLst>
              <a:gd name="connsiteX0" fmla="*/ 857932 w 2090020"/>
              <a:gd name="connsiteY0" fmla="*/ 10 h 980509"/>
              <a:gd name="connsiteX1" fmla="*/ 1882461 w 2090020"/>
              <a:gd name="connsiteY1" fmla="*/ 406922 h 980509"/>
              <a:gd name="connsiteX2" fmla="*/ 2002285 w 2090020"/>
              <a:gd name="connsiteY2" fmla="*/ 388905 h 980509"/>
              <a:gd name="connsiteX3" fmla="*/ 2090020 w 2090020"/>
              <a:gd name="connsiteY3" fmla="*/ 353619 h 980509"/>
              <a:gd name="connsiteX4" fmla="*/ 2036441 w 2090020"/>
              <a:gd name="connsiteY4" fmla="*/ 452331 h 980509"/>
              <a:gd name="connsiteX5" fmla="*/ 1043057 w 2090020"/>
              <a:gd name="connsiteY5" fmla="*/ 980509 h 980509"/>
              <a:gd name="connsiteX6" fmla="*/ 49674 w 2090020"/>
              <a:gd name="connsiteY6" fmla="*/ 452331 h 980509"/>
              <a:gd name="connsiteX7" fmla="*/ 0 w 2090020"/>
              <a:gd name="connsiteY7" fmla="*/ 360814 h 980509"/>
              <a:gd name="connsiteX8" fmla="*/ 21672 w 2090020"/>
              <a:gd name="connsiteY8" fmla="*/ 345454 h 980509"/>
              <a:gd name="connsiteX9" fmla="*/ 857932 w 2090020"/>
              <a:gd name="connsiteY9" fmla="*/ 10 h 980509"/>
            </a:gdLst>
            <a:ahLst/>
            <a:cxnLst/>
            <a:rect l="l" t="t" r="r" b="b"/>
            <a:pathLst>
              <a:path w="2090020" h="980509">
                <a:moveTo>
                  <a:pt x="857932" y="10"/>
                </a:moveTo>
                <a:cubicBezTo>
                  <a:pt x="1179830" y="1915"/>
                  <a:pt x="1558684" y="407517"/>
                  <a:pt x="1882461" y="406922"/>
                </a:cubicBezTo>
                <a:cubicBezTo>
                  <a:pt x="1922933" y="406848"/>
                  <a:pt x="1962839" y="400299"/>
                  <a:pt x="2002285" y="388905"/>
                </a:cubicBezTo>
                <a:lnTo>
                  <a:pt x="2090020" y="353619"/>
                </a:lnTo>
                <a:lnTo>
                  <a:pt x="2036441" y="452331"/>
                </a:lnTo>
                <a:cubicBezTo>
                  <a:pt x="1821155" y="770996"/>
                  <a:pt x="1456574" y="980509"/>
                  <a:pt x="1043057" y="980509"/>
                </a:cubicBezTo>
                <a:cubicBezTo>
                  <a:pt x="629541" y="980509"/>
                  <a:pt x="264959" y="770996"/>
                  <a:pt x="49674" y="452331"/>
                </a:cubicBezTo>
                <a:lnTo>
                  <a:pt x="0" y="360814"/>
                </a:lnTo>
                <a:lnTo>
                  <a:pt x="21672" y="345454"/>
                </a:lnTo>
                <a:cubicBezTo>
                  <a:pt x="212761" y="214477"/>
                  <a:pt x="576271" y="-1657"/>
                  <a:pt x="857932" y="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7047" y="3813047"/>
            <a:ext cx="1961591" cy="745623"/>
          </a:xfrm>
          <a:custGeom>
            <a:avLst/>
            <a:gdLst>
              <a:gd name="connsiteX0" fmla="*/ 1222910 w 1961591"/>
              <a:gd name="connsiteY0" fmla="*/ 47 h 870324"/>
              <a:gd name="connsiteX1" fmla="*/ 1920667 w 1961591"/>
              <a:gd name="connsiteY1" fmla="*/ 373112 h 870324"/>
              <a:gd name="connsiteX2" fmla="*/ 1961591 w 1961591"/>
              <a:gd name="connsiteY2" fmla="*/ 393118 h 870324"/>
              <a:gd name="connsiteX3" fmla="*/ 1930743 w 1961591"/>
              <a:gd name="connsiteY3" fmla="*/ 434370 h 870324"/>
              <a:gd name="connsiteX4" fmla="*/ 1006323 w 1961591"/>
              <a:gd name="connsiteY4" fmla="*/ 870324 h 870324"/>
              <a:gd name="connsiteX5" fmla="*/ 12939 w 1961591"/>
              <a:gd name="connsiteY5" fmla="*/ 342146 h 870324"/>
              <a:gd name="connsiteX6" fmla="*/ 0 w 1961591"/>
              <a:gd name="connsiteY6" fmla="*/ 320848 h 870324"/>
              <a:gd name="connsiteX7" fmla="*/ 53371 w 1961591"/>
              <a:gd name="connsiteY7" fmla="*/ 347468 h 870324"/>
              <a:gd name="connsiteX8" fmla="*/ 304780 w 1961591"/>
              <a:gd name="connsiteY8" fmla="*/ 410529 h 870324"/>
              <a:gd name="connsiteX9" fmla="*/ 1222910 w 1961591"/>
              <a:gd name="connsiteY9" fmla="*/ 47 h 870324"/>
            </a:gdLst>
            <a:ahLst/>
            <a:cxnLst/>
            <a:rect l="l" t="t" r="r" b="b"/>
            <a:pathLst>
              <a:path w="1961591" h="870324">
                <a:moveTo>
                  <a:pt x="1222910" y="47"/>
                </a:moveTo>
                <a:cubicBezTo>
                  <a:pt x="1453052" y="3858"/>
                  <a:pt x="1691598" y="250376"/>
                  <a:pt x="1920667" y="373112"/>
                </a:cubicBezTo>
                <a:lnTo>
                  <a:pt x="1961591" y="393118"/>
                </a:lnTo>
                <a:lnTo>
                  <a:pt x="1930743" y="434370"/>
                </a:lnTo>
                <a:cubicBezTo>
                  <a:pt x="1711016" y="700618"/>
                  <a:pt x="1378488" y="870324"/>
                  <a:pt x="1006323" y="870324"/>
                </a:cubicBezTo>
                <a:cubicBezTo>
                  <a:pt x="592807" y="870324"/>
                  <a:pt x="228225" y="660811"/>
                  <a:pt x="12939" y="342146"/>
                </a:cubicBezTo>
                <a:lnTo>
                  <a:pt x="0" y="320848"/>
                </a:lnTo>
                <a:lnTo>
                  <a:pt x="53371" y="347468"/>
                </a:lnTo>
                <a:cubicBezTo>
                  <a:pt x="139449" y="385439"/>
                  <a:pt x="223836" y="410678"/>
                  <a:pt x="304780" y="410529"/>
                </a:cubicBezTo>
                <a:cubicBezTo>
                  <a:pt x="628556" y="409934"/>
                  <a:pt x="916054" y="-5033"/>
                  <a:pt x="1222910" y="4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82513" y="3853997"/>
            <a:ext cx="2199427" cy="793066"/>
          </a:xfrm>
          <a:custGeom>
            <a:avLst/>
            <a:gdLst>
              <a:gd name="connsiteX0" fmla="*/ 1996631 w 2199427"/>
              <a:gd name="connsiteY0" fmla="*/ 18 h 793066"/>
              <a:gd name="connsiteX1" fmla="*/ 2192539 w 2199427"/>
              <a:gd name="connsiteY1" fmla="*/ 65213 h 793066"/>
              <a:gd name="connsiteX2" fmla="*/ 2199427 w 2199427"/>
              <a:gd name="connsiteY2" fmla="*/ 70177 h 793066"/>
              <a:gd name="connsiteX3" fmla="*/ 2093741 w 2199427"/>
              <a:gd name="connsiteY3" fmla="*/ 264888 h 793066"/>
              <a:gd name="connsiteX4" fmla="*/ 1100357 w 2199427"/>
              <a:gd name="connsiteY4" fmla="*/ 793066 h 793066"/>
              <a:gd name="connsiteX5" fmla="*/ 106974 w 2199427"/>
              <a:gd name="connsiteY5" fmla="*/ 264888 h 793066"/>
              <a:gd name="connsiteX6" fmla="*/ 0 w 2199427"/>
              <a:gd name="connsiteY6" fmla="*/ 67805 h 793066"/>
              <a:gd name="connsiteX7" fmla="*/ 58379 w 2199427"/>
              <a:gd name="connsiteY7" fmla="*/ 35500 h 793066"/>
              <a:gd name="connsiteX8" fmla="*/ 230515 w 2199427"/>
              <a:gd name="connsiteY8" fmla="*/ 4069 h 793066"/>
              <a:gd name="connsiteX9" fmla="*/ 1153520 w 2199427"/>
              <a:gd name="connsiteY9" fmla="*/ 445036 h 793066"/>
              <a:gd name="connsiteX10" fmla="*/ 1996631 w 2199427"/>
              <a:gd name="connsiteY10" fmla="*/ 18 h 793066"/>
            </a:gdLst>
            <a:ahLst/>
            <a:cxnLst/>
            <a:rect l="l" t="t" r="r" b="b"/>
            <a:pathLst>
              <a:path w="2199427" h="793066">
                <a:moveTo>
                  <a:pt x="1996631" y="18"/>
                </a:moveTo>
                <a:cubicBezTo>
                  <a:pt x="2064319" y="-776"/>
                  <a:pt x="2129041" y="25440"/>
                  <a:pt x="2192539" y="65213"/>
                </a:cubicBezTo>
                <a:lnTo>
                  <a:pt x="2199427" y="70177"/>
                </a:lnTo>
                <a:lnTo>
                  <a:pt x="2093741" y="264888"/>
                </a:lnTo>
                <a:cubicBezTo>
                  <a:pt x="1878455" y="583553"/>
                  <a:pt x="1513873" y="793066"/>
                  <a:pt x="1100357" y="793066"/>
                </a:cubicBezTo>
                <a:cubicBezTo>
                  <a:pt x="686841" y="793066"/>
                  <a:pt x="322259" y="583553"/>
                  <a:pt x="106974" y="264888"/>
                </a:cubicBezTo>
                <a:lnTo>
                  <a:pt x="0" y="67805"/>
                </a:lnTo>
                <a:cubicBezTo>
                  <a:pt x="1045" y="67197"/>
                  <a:pt x="57334" y="36108"/>
                  <a:pt x="58379" y="35500"/>
                </a:cubicBezTo>
                <a:cubicBezTo>
                  <a:pt x="133542" y="-2698"/>
                  <a:pt x="153801" y="2799"/>
                  <a:pt x="230515" y="4069"/>
                </a:cubicBezTo>
                <a:cubicBezTo>
                  <a:pt x="537371" y="9150"/>
                  <a:pt x="859167" y="445711"/>
                  <a:pt x="1153520" y="445036"/>
                </a:cubicBezTo>
                <a:cubicBezTo>
                  <a:pt x="1447873" y="444360"/>
                  <a:pt x="1725876" y="3193"/>
                  <a:pt x="1996631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31283" y="2375476"/>
            <a:ext cx="2116734" cy="2116734"/>
          </a:xfrm>
          <a:prstGeom prst="ellipse">
            <a:avLst/>
          </a:prstGeom>
          <a:noFill/>
          <a:ln w="254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55160" y="258879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2509520"/>
            <a:ext cx="3609340" cy="13106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制定台风预警制度，提前发布预警信息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7549280" y="258879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09560" y="2509520"/>
            <a:ext cx="3609340" cy="13106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安排人员撤离危险地区，做好防洪、抢险救灾准备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55160" y="420931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130040"/>
            <a:ext cx="3609340" cy="13106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强化基础设施建设，提升抗台风能力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7549280" y="4209319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09560" y="4130040"/>
            <a:ext cx="3609340" cy="13106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以上是对台风这一天气现象的介绍，包括台风的定义及特征分析、形成原因、发展过程和影响及应对措施等内容。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应对措施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4390888"/>
          </a:xfrm>
          <a:custGeom>
            <a:avLst/>
            <a:gdLst>
              <a:gd name="connsiteX0" fmla="*/ 0 w 12192000"/>
              <a:gd name="connsiteY0" fmla="*/ 0 h 4390888"/>
              <a:gd name="connsiteX1" fmla="*/ 12192000 w 12192000"/>
              <a:gd name="connsiteY1" fmla="*/ 0 h 4390888"/>
              <a:gd name="connsiteX2" fmla="*/ 12192000 w 12192000"/>
              <a:gd name="connsiteY2" fmla="*/ 3943258 h 4390888"/>
              <a:gd name="connsiteX3" fmla="*/ 12045442 w 12192000"/>
              <a:gd name="connsiteY3" fmla="*/ 3966297 h 4390888"/>
              <a:gd name="connsiteX4" fmla="*/ 5565092 w 12192000"/>
              <a:gd name="connsiteY4" fmla="*/ 4390888 h 4390888"/>
              <a:gd name="connsiteX5" fmla="*/ 273168 w 12192000"/>
              <a:gd name="connsiteY5" fmla="*/ 4114434 h 4390888"/>
              <a:gd name="connsiteX6" fmla="*/ 0 w 12192000"/>
              <a:gd name="connsiteY6" fmla="*/ 4080384 h 4390888"/>
            </a:gdLst>
            <a:ahLst/>
            <a:cxnLst/>
            <a:rect l="l" t="t" r="r" b="b"/>
            <a:pathLst>
              <a:path w="12192000" h="4390888">
                <a:moveTo>
                  <a:pt x="0" y="0"/>
                </a:moveTo>
                <a:lnTo>
                  <a:pt x="12192000" y="0"/>
                </a:lnTo>
                <a:lnTo>
                  <a:pt x="12192000" y="3943258"/>
                </a:lnTo>
                <a:lnTo>
                  <a:pt x="12045442" y="3966297"/>
                </a:lnTo>
                <a:cubicBezTo>
                  <a:pt x="10119072" y="4237078"/>
                  <a:pt x="7911499" y="4390888"/>
                  <a:pt x="5565092" y="4390888"/>
                </a:cubicBezTo>
                <a:cubicBezTo>
                  <a:pt x="3687965" y="4390888"/>
                  <a:pt x="1899693" y="4292450"/>
                  <a:pt x="273168" y="4114434"/>
                </a:cubicBezTo>
                <a:lnTo>
                  <a:pt x="0" y="408038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-208496"/>
            <a:ext cx="12192000" cy="4314848"/>
          </a:xfrm>
          <a:custGeom>
            <a:avLst/>
            <a:gdLst>
              <a:gd name="connsiteX0" fmla="*/ 0 w 12192000"/>
              <a:gd name="connsiteY0" fmla="*/ 0 h 4314848"/>
              <a:gd name="connsiteX1" fmla="*/ 12192000 w 12192000"/>
              <a:gd name="connsiteY1" fmla="*/ 0 h 4314848"/>
              <a:gd name="connsiteX2" fmla="*/ 12192000 w 12192000"/>
              <a:gd name="connsiteY2" fmla="*/ 3695681 h 4314848"/>
              <a:gd name="connsiteX3" fmla="*/ 12097090 w 12192000"/>
              <a:gd name="connsiteY3" fmla="*/ 3714046 h 4314848"/>
              <a:gd name="connsiteX4" fmla="*/ 4495801 w 12192000"/>
              <a:gd name="connsiteY4" fmla="*/ 4314848 h 4314848"/>
              <a:gd name="connsiteX5" fmla="*/ 452959 w 12192000"/>
              <a:gd name="connsiteY5" fmla="*/ 4156690 h 4314848"/>
              <a:gd name="connsiteX6" fmla="*/ 0 w 12192000"/>
              <a:gd name="connsiteY6" fmla="*/ 4117032 h 4314848"/>
            </a:gdLst>
            <a:ahLst/>
            <a:cxnLst/>
            <a:rect l="l" t="t" r="r" b="b"/>
            <a:pathLst>
              <a:path w="12192000" h="4314848">
                <a:moveTo>
                  <a:pt x="0" y="0"/>
                </a:moveTo>
                <a:lnTo>
                  <a:pt x="12192000" y="0"/>
                </a:lnTo>
                <a:lnTo>
                  <a:pt x="12192000" y="3695681"/>
                </a:lnTo>
                <a:lnTo>
                  <a:pt x="12097090" y="3714046"/>
                </a:lnTo>
                <a:cubicBezTo>
                  <a:pt x="9927257" y="4093362"/>
                  <a:pt x="7311489" y="4314848"/>
                  <a:pt x="4495801" y="4314848"/>
                </a:cubicBezTo>
                <a:cubicBezTo>
                  <a:pt x="3087956" y="4314848"/>
                  <a:pt x="1730091" y="4259477"/>
                  <a:pt x="452959" y="4156690"/>
                </a:cubicBezTo>
                <a:lnTo>
                  <a:pt x="0" y="411703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208496"/>
            <a:ext cx="12192000" cy="39927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695325" y="4086184"/>
            <a:ext cx="10790459" cy="14490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70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81279" y="5922376"/>
            <a:ext cx="2004505" cy="315792"/>
          </a:xfrm>
          <a:prstGeom prst="rect">
            <a:avLst/>
          </a:prstGeom>
          <a:noFill/>
          <a:ln w="10859" cap="sq">
            <a:noFill/>
          </a:ln>
          <a:effectLst/>
        </p:spPr>
        <p:txBody>
          <a:bodyPr vert="horz" wrap="none" lIns="0" tIns="0" rIns="0" bIns="0" rtlCol="0" anchor="ctr"/>
          <a:lstStyle/>
          <a:p>
            <a:pPr algn="r"/>
            <a:r>
              <a:rPr kumimoji="1" lang="en-US" altLang="zh-CN" sz="2000" dirty="0" err="1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</a:t>
            </a: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endParaRPr kumimoji="1" lang="zh-CN" altLang="en-US" dirty="0"/>
          </a:p>
        </p:txBody>
      </p:sp>
      <p:cxnSp>
        <p:nvCxnSpPr>
          <p:cNvPr id="7" name="标题 1"/>
          <p:cNvCxnSpPr/>
          <p:nvPr/>
        </p:nvCxnSpPr>
        <p:spPr>
          <a:xfrm>
            <a:off x="11114309" y="762000"/>
            <a:ext cx="371475" cy="0"/>
          </a:xfrm>
          <a:prstGeom prst="line">
            <a:avLst/>
          </a:prstGeom>
          <a:noFill/>
          <a:ln w="19050" cap="rnd">
            <a:solidFill>
              <a:schemeClr val="bg1"/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14309" y="823912"/>
            <a:ext cx="371475" cy="0"/>
          </a:xfrm>
          <a:prstGeom prst="line">
            <a:avLst/>
          </a:prstGeom>
          <a:noFill/>
          <a:ln w="19050" cap="rnd">
            <a:solidFill>
              <a:schemeClr val="bg1"/>
            </a:solidFill>
            <a:miter/>
          </a:ln>
        </p:spPr>
      </p:cxnSp>
      <p:cxnSp>
        <p:nvCxnSpPr>
          <p:cNvPr id="9" name="标题 1"/>
          <p:cNvCxnSpPr/>
          <p:nvPr/>
        </p:nvCxnSpPr>
        <p:spPr>
          <a:xfrm>
            <a:off x="11114309" y="885824"/>
            <a:ext cx="371475" cy="0"/>
          </a:xfrm>
          <a:prstGeom prst="line">
            <a:avLst/>
          </a:prstGeom>
          <a:noFill/>
          <a:ln w="19050" cap="rnd">
            <a:solidFill>
              <a:schemeClr val="bg1"/>
            </a:solidFill>
            <a:miter/>
          </a:ln>
        </p:spPr>
      </p:cxnSp>
      <p:cxnSp>
        <p:nvCxnSpPr>
          <p:cNvPr id="10" name="标题 1"/>
          <p:cNvCxnSpPr/>
          <p:nvPr/>
        </p:nvCxnSpPr>
        <p:spPr>
          <a:xfrm>
            <a:off x="5793698" y="6080272"/>
            <a:ext cx="3687581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695325" y="660783"/>
            <a:ext cx="1347106" cy="168227"/>
          </a:xfrm>
          <a:custGeom>
            <a:avLst/>
            <a:gdLst>
              <a:gd name="connsiteX0" fmla="*/ 352097 w 933462"/>
              <a:gd name="connsiteY0" fmla="*/ 23127 h 116571"/>
              <a:gd name="connsiteX1" fmla="*/ 347248 w 933462"/>
              <a:gd name="connsiteY1" fmla="*/ 27830 h 116571"/>
              <a:gd name="connsiteX2" fmla="*/ 347248 w 933462"/>
              <a:gd name="connsiteY2" fmla="*/ 27903 h 116571"/>
              <a:gd name="connsiteX3" fmla="*/ 347248 w 933462"/>
              <a:gd name="connsiteY3" fmla="*/ 51572 h 116571"/>
              <a:gd name="connsiteX4" fmla="*/ 352024 w 933462"/>
              <a:gd name="connsiteY4" fmla="*/ 56350 h 116571"/>
              <a:gd name="connsiteX5" fmla="*/ 352097 w 933462"/>
              <a:gd name="connsiteY5" fmla="*/ 56349 h 116571"/>
              <a:gd name="connsiteX6" fmla="*/ 381701 w 933462"/>
              <a:gd name="connsiteY6" fmla="*/ 56349 h 116571"/>
              <a:gd name="connsiteX7" fmla="*/ 398928 w 933462"/>
              <a:gd name="connsiteY7" fmla="*/ 40281 h 116571"/>
              <a:gd name="connsiteX8" fmla="*/ 382941 w 933462"/>
              <a:gd name="connsiteY8" fmla="*/ 23136 h 116571"/>
              <a:gd name="connsiteX9" fmla="*/ 382280 w 933462"/>
              <a:gd name="connsiteY9" fmla="*/ 23127 h 116571"/>
              <a:gd name="connsiteX10" fmla="*/ 876860 w 933462"/>
              <a:gd name="connsiteY10" fmla="*/ 22403 h 116571"/>
              <a:gd name="connsiteX11" fmla="*/ 876860 w 933462"/>
              <a:gd name="connsiteY11" fmla="*/ 22475 h 116571"/>
              <a:gd name="connsiteX12" fmla="*/ 839366 w 933462"/>
              <a:gd name="connsiteY12" fmla="*/ 59824 h 116571"/>
              <a:gd name="connsiteX13" fmla="*/ 876715 w 933462"/>
              <a:gd name="connsiteY13" fmla="*/ 97318 h 116571"/>
              <a:gd name="connsiteX14" fmla="*/ 914209 w 933462"/>
              <a:gd name="connsiteY14" fmla="*/ 59969 h 116571"/>
              <a:gd name="connsiteX15" fmla="*/ 914209 w 933462"/>
              <a:gd name="connsiteY15" fmla="*/ 59896 h 116571"/>
              <a:gd name="connsiteX16" fmla="*/ 876860 w 933462"/>
              <a:gd name="connsiteY16" fmla="*/ 22403 h 116571"/>
              <a:gd name="connsiteX17" fmla="*/ 635544 w 933462"/>
              <a:gd name="connsiteY17" fmla="*/ 20517 h 116571"/>
              <a:gd name="connsiteX18" fmla="*/ 635108 w 933462"/>
              <a:gd name="connsiteY18" fmla="*/ 20520 h 116571"/>
              <a:gd name="connsiteX19" fmla="*/ 598050 w 933462"/>
              <a:gd name="connsiteY19" fmla="*/ 58302 h 116571"/>
              <a:gd name="connsiteX20" fmla="*/ 635831 w 933462"/>
              <a:gd name="connsiteY20" fmla="*/ 95359 h 116571"/>
              <a:gd name="connsiteX21" fmla="*/ 672890 w 933462"/>
              <a:gd name="connsiteY21" fmla="*/ 57869 h 116571"/>
              <a:gd name="connsiteX22" fmla="*/ 635544 w 933462"/>
              <a:gd name="connsiteY22" fmla="*/ 20517 h 116571"/>
              <a:gd name="connsiteX23" fmla="*/ 152470 w 933462"/>
              <a:gd name="connsiteY23" fmla="*/ 20377 h 116571"/>
              <a:gd name="connsiteX24" fmla="*/ 152470 w 933462"/>
              <a:gd name="connsiteY24" fmla="*/ 20666 h 116571"/>
              <a:gd name="connsiteX25" fmla="*/ 114832 w 933462"/>
              <a:gd name="connsiteY25" fmla="*/ 58160 h 116571"/>
              <a:gd name="connsiteX26" fmla="*/ 152325 w 933462"/>
              <a:gd name="connsiteY26" fmla="*/ 95799 h 116571"/>
              <a:gd name="connsiteX27" fmla="*/ 189963 w 933462"/>
              <a:gd name="connsiteY27" fmla="*/ 58305 h 116571"/>
              <a:gd name="connsiteX28" fmla="*/ 189963 w 933462"/>
              <a:gd name="connsiteY28" fmla="*/ 58160 h 116571"/>
              <a:gd name="connsiteX29" fmla="*/ 152615 w 933462"/>
              <a:gd name="connsiteY29" fmla="*/ 20377 h 116571"/>
              <a:gd name="connsiteX30" fmla="*/ 152470 w 933462"/>
              <a:gd name="connsiteY30" fmla="*/ 20377 h 116571"/>
              <a:gd name="connsiteX31" fmla="*/ 222896 w 933462"/>
              <a:gd name="connsiteY31" fmla="*/ 3512 h 116571"/>
              <a:gd name="connsiteX32" fmla="*/ 232885 w 933462"/>
              <a:gd name="connsiteY32" fmla="*/ 3512 h 116571"/>
              <a:gd name="connsiteX33" fmla="*/ 237662 w 933462"/>
              <a:gd name="connsiteY33" fmla="*/ 8289 h 116571"/>
              <a:gd name="connsiteX34" fmla="*/ 237662 w 933462"/>
              <a:gd name="connsiteY34" fmla="*/ 62286 h 116571"/>
              <a:gd name="connsiteX35" fmla="*/ 266684 w 933462"/>
              <a:gd name="connsiteY35" fmla="*/ 94281 h 116571"/>
              <a:gd name="connsiteX36" fmla="*/ 298679 w 933462"/>
              <a:gd name="connsiteY36" fmla="*/ 65258 h 116571"/>
              <a:gd name="connsiteX37" fmla="*/ 298679 w 933462"/>
              <a:gd name="connsiteY37" fmla="*/ 62286 h 116571"/>
              <a:gd name="connsiteX38" fmla="*/ 298679 w 933462"/>
              <a:gd name="connsiteY38" fmla="*/ 8289 h 116571"/>
              <a:gd name="connsiteX39" fmla="*/ 303457 w 933462"/>
              <a:gd name="connsiteY39" fmla="*/ 3512 h 116571"/>
              <a:gd name="connsiteX40" fmla="*/ 313445 w 933462"/>
              <a:gd name="connsiteY40" fmla="*/ 3512 h 116571"/>
              <a:gd name="connsiteX41" fmla="*/ 318223 w 933462"/>
              <a:gd name="connsiteY41" fmla="*/ 8289 h 116571"/>
              <a:gd name="connsiteX42" fmla="*/ 318223 w 933462"/>
              <a:gd name="connsiteY42" fmla="*/ 62647 h 116571"/>
              <a:gd name="connsiteX43" fmla="*/ 268279 w 933462"/>
              <a:gd name="connsiteY43" fmla="*/ 112735 h 116571"/>
              <a:gd name="connsiteX44" fmla="*/ 268207 w 933462"/>
              <a:gd name="connsiteY44" fmla="*/ 112735 h 116571"/>
              <a:gd name="connsiteX45" fmla="*/ 218120 w 933462"/>
              <a:gd name="connsiteY45" fmla="*/ 62647 h 116571"/>
              <a:gd name="connsiteX46" fmla="*/ 218120 w 933462"/>
              <a:gd name="connsiteY46" fmla="*/ 8289 h 116571"/>
              <a:gd name="connsiteX47" fmla="*/ 222896 w 933462"/>
              <a:gd name="connsiteY47" fmla="*/ 3512 h 116571"/>
              <a:gd name="connsiteX48" fmla="*/ 87400 w 933462"/>
              <a:gd name="connsiteY48" fmla="*/ 3512 h 116571"/>
              <a:gd name="connsiteX49" fmla="*/ 96810 w 933462"/>
              <a:gd name="connsiteY49" fmla="*/ 3512 h 116571"/>
              <a:gd name="connsiteX50" fmla="*/ 101325 w 933462"/>
              <a:gd name="connsiteY50" fmla="*/ 8537 h 116571"/>
              <a:gd name="connsiteX51" fmla="*/ 100646 w 933462"/>
              <a:gd name="connsiteY51" fmla="*/ 10750 h 116571"/>
              <a:gd name="connsiteX52" fmla="*/ 61704 w 933462"/>
              <a:gd name="connsiteY52" fmla="*/ 64602 h 116571"/>
              <a:gd name="connsiteX53" fmla="*/ 60402 w 933462"/>
              <a:gd name="connsiteY53" fmla="*/ 68727 h 116571"/>
              <a:gd name="connsiteX54" fmla="*/ 60402 w 933462"/>
              <a:gd name="connsiteY54" fmla="*/ 107958 h 116571"/>
              <a:gd name="connsiteX55" fmla="*/ 55624 w 933462"/>
              <a:gd name="connsiteY55" fmla="*/ 112735 h 116571"/>
              <a:gd name="connsiteX56" fmla="*/ 45564 w 933462"/>
              <a:gd name="connsiteY56" fmla="*/ 112735 h 116571"/>
              <a:gd name="connsiteX57" fmla="*/ 40786 w 933462"/>
              <a:gd name="connsiteY57" fmla="*/ 107958 h 116571"/>
              <a:gd name="connsiteX58" fmla="*/ 40786 w 933462"/>
              <a:gd name="connsiteY58" fmla="*/ 68727 h 116571"/>
              <a:gd name="connsiteX59" fmla="*/ 39484 w 933462"/>
              <a:gd name="connsiteY59" fmla="*/ 64602 h 116571"/>
              <a:gd name="connsiteX60" fmla="*/ 687 w 933462"/>
              <a:gd name="connsiteY60" fmla="*/ 11112 h 116571"/>
              <a:gd name="connsiteX61" fmla="*/ 2310 w 933462"/>
              <a:gd name="connsiteY61" fmla="*/ 4554 h 116571"/>
              <a:gd name="connsiteX62" fmla="*/ 4523 w 933462"/>
              <a:gd name="connsiteY62" fmla="*/ 3874 h 116571"/>
              <a:gd name="connsiteX63" fmla="*/ 14222 w 933462"/>
              <a:gd name="connsiteY63" fmla="*/ 3874 h 116571"/>
              <a:gd name="connsiteX64" fmla="*/ 17842 w 933462"/>
              <a:gd name="connsiteY64" fmla="*/ 5539 h 116571"/>
              <a:gd name="connsiteX65" fmla="*/ 46794 w 933462"/>
              <a:gd name="connsiteY65" fmla="*/ 46434 h 116571"/>
              <a:gd name="connsiteX66" fmla="*/ 50702 w 933462"/>
              <a:gd name="connsiteY66" fmla="*/ 48388 h 116571"/>
              <a:gd name="connsiteX67" fmla="*/ 54539 w 933462"/>
              <a:gd name="connsiteY67" fmla="*/ 46434 h 116571"/>
              <a:gd name="connsiteX68" fmla="*/ 83491 w 933462"/>
              <a:gd name="connsiteY68" fmla="*/ 5539 h 116571"/>
              <a:gd name="connsiteX69" fmla="*/ 87400 w 933462"/>
              <a:gd name="connsiteY69" fmla="*/ 3512 h 116571"/>
              <a:gd name="connsiteX70" fmla="*/ 332699 w 933462"/>
              <a:gd name="connsiteY70" fmla="*/ 3511 h 116571"/>
              <a:gd name="connsiteX71" fmla="*/ 381484 w 933462"/>
              <a:gd name="connsiteY71" fmla="*/ 3511 h 116571"/>
              <a:gd name="connsiteX72" fmla="*/ 407252 w 933462"/>
              <a:gd name="connsiteY72" fmla="*/ 13644 h 116571"/>
              <a:gd name="connsiteX73" fmla="*/ 418688 w 933462"/>
              <a:gd name="connsiteY73" fmla="*/ 38471 h 116571"/>
              <a:gd name="connsiteX74" fmla="*/ 401533 w 933462"/>
              <a:gd name="connsiteY74" fmla="*/ 70681 h 116571"/>
              <a:gd name="connsiteX75" fmla="*/ 399796 w 933462"/>
              <a:gd name="connsiteY75" fmla="*/ 76689 h 116571"/>
              <a:gd name="connsiteX76" fmla="*/ 413838 w 933462"/>
              <a:gd name="connsiteY76" fmla="*/ 106148 h 116571"/>
              <a:gd name="connsiteX77" fmla="*/ 412215 w 933462"/>
              <a:gd name="connsiteY77" fmla="*/ 112706 h 116571"/>
              <a:gd name="connsiteX78" fmla="*/ 409496 w 933462"/>
              <a:gd name="connsiteY78" fmla="*/ 113386 h 116571"/>
              <a:gd name="connsiteX79" fmla="*/ 399145 w 933462"/>
              <a:gd name="connsiteY79" fmla="*/ 112734 h 116571"/>
              <a:gd name="connsiteX80" fmla="*/ 394874 w 933462"/>
              <a:gd name="connsiteY80" fmla="*/ 109984 h 116571"/>
              <a:gd name="connsiteX81" fmla="*/ 379892 w 933462"/>
              <a:gd name="connsiteY81" fmla="*/ 78643 h 116571"/>
              <a:gd name="connsiteX82" fmla="*/ 375621 w 933462"/>
              <a:gd name="connsiteY82" fmla="*/ 75964 h 116571"/>
              <a:gd name="connsiteX83" fmla="*/ 352097 w 933462"/>
              <a:gd name="connsiteY83" fmla="*/ 75964 h 116571"/>
              <a:gd name="connsiteX84" fmla="*/ 347248 w 933462"/>
              <a:gd name="connsiteY84" fmla="*/ 80669 h 116571"/>
              <a:gd name="connsiteX85" fmla="*/ 347248 w 933462"/>
              <a:gd name="connsiteY85" fmla="*/ 80742 h 116571"/>
              <a:gd name="connsiteX86" fmla="*/ 347248 w 933462"/>
              <a:gd name="connsiteY86" fmla="*/ 107885 h 116571"/>
              <a:gd name="connsiteX87" fmla="*/ 342543 w 933462"/>
              <a:gd name="connsiteY87" fmla="*/ 112733 h 116571"/>
              <a:gd name="connsiteX88" fmla="*/ 342470 w 933462"/>
              <a:gd name="connsiteY88" fmla="*/ 112734 h 116571"/>
              <a:gd name="connsiteX89" fmla="*/ 332699 w 933462"/>
              <a:gd name="connsiteY89" fmla="*/ 112734 h 116571"/>
              <a:gd name="connsiteX90" fmla="*/ 327922 w 933462"/>
              <a:gd name="connsiteY90" fmla="*/ 107885 h 116571"/>
              <a:gd name="connsiteX91" fmla="*/ 327922 w 933462"/>
              <a:gd name="connsiteY91" fmla="*/ 8288 h 116571"/>
              <a:gd name="connsiteX92" fmla="*/ 332699 w 933462"/>
              <a:gd name="connsiteY92" fmla="*/ 3511 h 116571"/>
              <a:gd name="connsiteX93" fmla="*/ 876571 w 933462"/>
              <a:gd name="connsiteY93" fmla="*/ 3077 h 116571"/>
              <a:gd name="connsiteX94" fmla="*/ 933462 w 933462"/>
              <a:gd name="connsiteY94" fmla="*/ 59680 h 116571"/>
              <a:gd name="connsiteX95" fmla="*/ 933462 w 933462"/>
              <a:gd name="connsiteY95" fmla="*/ 59824 h 116571"/>
              <a:gd name="connsiteX96" fmla="*/ 876860 w 933462"/>
              <a:gd name="connsiteY96" fmla="*/ 116571 h 116571"/>
              <a:gd name="connsiteX97" fmla="*/ 819968 w 933462"/>
              <a:gd name="connsiteY97" fmla="*/ 59969 h 116571"/>
              <a:gd name="connsiteX98" fmla="*/ 876571 w 933462"/>
              <a:gd name="connsiteY98" fmla="*/ 3077 h 116571"/>
              <a:gd name="connsiteX99" fmla="*/ 490562 w 933462"/>
              <a:gd name="connsiteY99" fmla="*/ 2570 h 116571"/>
              <a:gd name="connsiteX100" fmla="*/ 500985 w 933462"/>
              <a:gd name="connsiteY100" fmla="*/ 2570 h 116571"/>
              <a:gd name="connsiteX101" fmla="*/ 505763 w 933462"/>
              <a:gd name="connsiteY101" fmla="*/ 7348 h 116571"/>
              <a:gd name="connsiteX102" fmla="*/ 505763 w 933462"/>
              <a:gd name="connsiteY102" fmla="*/ 89500 h 116571"/>
              <a:gd name="connsiteX103" fmla="*/ 510539 w 933462"/>
              <a:gd name="connsiteY103" fmla="*/ 94277 h 116571"/>
              <a:gd name="connsiteX104" fmla="*/ 569674 w 933462"/>
              <a:gd name="connsiteY104" fmla="*/ 94277 h 116571"/>
              <a:gd name="connsiteX105" fmla="*/ 574452 w 933462"/>
              <a:gd name="connsiteY105" fmla="*/ 99054 h 116571"/>
              <a:gd name="connsiteX106" fmla="*/ 574452 w 933462"/>
              <a:gd name="connsiteY106" fmla="*/ 108681 h 116571"/>
              <a:gd name="connsiteX107" fmla="*/ 569821 w 933462"/>
              <a:gd name="connsiteY107" fmla="*/ 113458 h 116571"/>
              <a:gd name="connsiteX108" fmla="*/ 569674 w 933462"/>
              <a:gd name="connsiteY108" fmla="*/ 113458 h 116571"/>
              <a:gd name="connsiteX109" fmla="*/ 490562 w 933462"/>
              <a:gd name="connsiteY109" fmla="*/ 113458 h 116571"/>
              <a:gd name="connsiteX110" fmla="*/ 485786 w 933462"/>
              <a:gd name="connsiteY110" fmla="*/ 108827 h 116571"/>
              <a:gd name="connsiteX111" fmla="*/ 485786 w 933462"/>
              <a:gd name="connsiteY111" fmla="*/ 108681 h 116571"/>
              <a:gd name="connsiteX112" fmla="*/ 485786 w 933462"/>
              <a:gd name="connsiteY112" fmla="*/ 7348 h 116571"/>
              <a:gd name="connsiteX113" fmla="*/ 490562 w 933462"/>
              <a:gd name="connsiteY113" fmla="*/ 2570 h 116571"/>
              <a:gd name="connsiteX114" fmla="*/ 635108 w 933462"/>
              <a:gd name="connsiteY114" fmla="*/ 1122 h 116571"/>
              <a:gd name="connsiteX115" fmla="*/ 691855 w 933462"/>
              <a:gd name="connsiteY115" fmla="*/ 57869 h 116571"/>
              <a:gd name="connsiteX116" fmla="*/ 635108 w 933462"/>
              <a:gd name="connsiteY116" fmla="*/ 114616 h 116571"/>
              <a:gd name="connsiteX117" fmla="*/ 578361 w 933462"/>
              <a:gd name="connsiteY117" fmla="*/ 57869 h 116571"/>
              <a:gd name="connsiteX118" fmla="*/ 635108 w 933462"/>
              <a:gd name="connsiteY118" fmla="*/ 1122 h 116571"/>
              <a:gd name="connsiteX119" fmla="*/ 153049 w 933462"/>
              <a:gd name="connsiteY119" fmla="*/ 980 h 116571"/>
              <a:gd name="connsiteX120" fmla="*/ 209651 w 933462"/>
              <a:gd name="connsiteY120" fmla="*/ 57871 h 116571"/>
              <a:gd name="connsiteX121" fmla="*/ 152760 w 933462"/>
              <a:gd name="connsiteY121" fmla="*/ 114763 h 116571"/>
              <a:gd name="connsiteX122" fmla="*/ 152470 w 933462"/>
              <a:gd name="connsiteY122" fmla="*/ 114762 h 116571"/>
              <a:gd name="connsiteX123" fmla="*/ 95869 w 933462"/>
              <a:gd name="connsiteY123" fmla="*/ 57582 h 116571"/>
              <a:gd name="connsiteX124" fmla="*/ 153049 w 933462"/>
              <a:gd name="connsiteY124" fmla="*/ 980 h 116571"/>
              <a:gd name="connsiteX125" fmla="*/ 758517 w 933462"/>
              <a:gd name="connsiteY125" fmla="*/ 37 h 116571"/>
              <a:gd name="connsiteX126" fmla="*/ 792464 w 933462"/>
              <a:gd name="connsiteY126" fmla="*/ 11329 h 116571"/>
              <a:gd name="connsiteX127" fmla="*/ 800498 w 933462"/>
              <a:gd name="connsiteY127" fmla="*/ 18567 h 116571"/>
              <a:gd name="connsiteX128" fmla="*/ 800643 w 933462"/>
              <a:gd name="connsiteY128" fmla="*/ 18774 h 116571"/>
              <a:gd name="connsiteX129" fmla="*/ 799340 w 933462"/>
              <a:gd name="connsiteY129" fmla="*/ 25298 h 116571"/>
              <a:gd name="connsiteX130" fmla="*/ 791233 w 933462"/>
              <a:gd name="connsiteY130" fmla="*/ 30944 h 116571"/>
              <a:gd name="connsiteX131" fmla="*/ 785153 w 933462"/>
              <a:gd name="connsiteY131" fmla="*/ 30438 h 116571"/>
              <a:gd name="connsiteX132" fmla="*/ 782982 w 933462"/>
              <a:gd name="connsiteY132" fmla="*/ 28411 h 116571"/>
              <a:gd name="connsiteX133" fmla="*/ 782548 w 933462"/>
              <a:gd name="connsiteY133" fmla="*/ 27976 h 116571"/>
              <a:gd name="connsiteX134" fmla="*/ 758662 w 933462"/>
              <a:gd name="connsiteY134" fmla="*/ 19363 h 116571"/>
              <a:gd name="connsiteX135" fmla="*/ 757070 w 933462"/>
              <a:gd name="connsiteY135" fmla="*/ 19363 h 116571"/>
              <a:gd name="connsiteX136" fmla="*/ 754464 w 933462"/>
              <a:gd name="connsiteY136" fmla="*/ 19363 h 116571"/>
              <a:gd name="connsiteX137" fmla="*/ 747805 w 933462"/>
              <a:gd name="connsiteY137" fmla="*/ 20738 h 116571"/>
              <a:gd name="connsiteX138" fmla="*/ 721978 w 933462"/>
              <a:gd name="connsiteY138" fmla="*/ 48438 h 116571"/>
              <a:gd name="connsiteX139" fmla="*/ 750338 w 933462"/>
              <a:gd name="connsiteY139" fmla="*/ 93120 h 116571"/>
              <a:gd name="connsiteX140" fmla="*/ 753378 w 933462"/>
              <a:gd name="connsiteY140" fmla="*/ 93699 h 116571"/>
              <a:gd name="connsiteX141" fmla="*/ 754319 w 933462"/>
              <a:gd name="connsiteY141" fmla="*/ 93699 h 116571"/>
              <a:gd name="connsiteX142" fmla="*/ 761557 w 933462"/>
              <a:gd name="connsiteY142" fmla="*/ 93699 h 116571"/>
              <a:gd name="connsiteX143" fmla="*/ 767131 w 933462"/>
              <a:gd name="connsiteY143" fmla="*/ 92902 h 116571"/>
              <a:gd name="connsiteX144" fmla="*/ 768144 w 933462"/>
              <a:gd name="connsiteY144" fmla="*/ 92902 h 116571"/>
              <a:gd name="connsiteX145" fmla="*/ 769157 w 933462"/>
              <a:gd name="connsiteY145" fmla="*/ 92902 h 116571"/>
              <a:gd name="connsiteX146" fmla="*/ 773427 w 933462"/>
              <a:gd name="connsiteY146" fmla="*/ 91382 h 116571"/>
              <a:gd name="connsiteX147" fmla="*/ 774296 w 933462"/>
              <a:gd name="connsiteY147" fmla="*/ 91382 h 116571"/>
              <a:gd name="connsiteX148" fmla="*/ 775092 w 933462"/>
              <a:gd name="connsiteY148" fmla="*/ 91021 h 116571"/>
              <a:gd name="connsiteX149" fmla="*/ 775961 w 933462"/>
              <a:gd name="connsiteY149" fmla="*/ 90586 h 116571"/>
              <a:gd name="connsiteX150" fmla="*/ 777915 w 933462"/>
              <a:gd name="connsiteY150" fmla="*/ 89573 h 116571"/>
              <a:gd name="connsiteX151" fmla="*/ 778494 w 933462"/>
              <a:gd name="connsiteY151" fmla="*/ 89573 h 116571"/>
              <a:gd name="connsiteX152" fmla="*/ 791306 w 933462"/>
              <a:gd name="connsiteY152" fmla="*/ 73432 h 116571"/>
              <a:gd name="connsiteX153" fmla="*/ 790582 w 933462"/>
              <a:gd name="connsiteY153" fmla="*/ 69596 h 116571"/>
              <a:gd name="connsiteX154" fmla="*/ 787470 w 933462"/>
              <a:gd name="connsiteY154" fmla="*/ 68293 h 116571"/>
              <a:gd name="connsiteX155" fmla="*/ 766552 w 933462"/>
              <a:gd name="connsiteY155" fmla="*/ 68293 h 116571"/>
              <a:gd name="connsiteX156" fmla="*/ 761774 w 933462"/>
              <a:gd name="connsiteY156" fmla="*/ 63516 h 116571"/>
              <a:gd name="connsiteX157" fmla="*/ 761774 w 933462"/>
              <a:gd name="connsiteY157" fmla="*/ 53744 h 116571"/>
              <a:gd name="connsiteX158" fmla="*/ 766552 w 933462"/>
              <a:gd name="connsiteY158" fmla="*/ 48967 h 116571"/>
              <a:gd name="connsiteX159" fmla="*/ 809980 w 933462"/>
              <a:gd name="connsiteY159" fmla="*/ 48967 h 116571"/>
              <a:gd name="connsiteX160" fmla="*/ 810414 w 933462"/>
              <a:gd name="connsiteY160" fmla="*/ 48967 h 116571"/>
              <a:gd name="connsiteX161" fmla="*/ 812977 w 933462"/>
              <a:gd name="connsiteY161" fmla="*/ 49853 h 116571"/>
              <a:gd name="connsiteX162" fmla="*/ 814034 w 933462"/>
              <a:gd name="connsiteY162" fmla="*/ 56422 h 116571"/>
              <a:gd name="connsiteX163" fmla="*/ 814034 w 933462"/>
              <a:gd name="connsiteY163" fmla="*/ 61272 h 116571"/>
              <a:gd name="connsiteX164" fmla="*/ 794997 w 933462"/>
              <a:gd name="connsiteY164" fmla="*/ 103615 h 116571"/>
              <a:gd name="connsiteX165" fmla="*/ 793188 w 933462"/>
              <a:gd name="connsiteY165" fmla="*/ 105135 h 116571"/>
              <a:gd name="connsiteX166" fmla="*/ 792246 w 933462"/>
              <a:gd name="connsiteY166" fmla="*/ 105931 h 116571"/>
              <a:gd name="connsiteX167" fmla="*/ 790437 w 933462"/>
              <a:gd name="connsiteY167" fmla="*/ 107234 h 116571"/>
              <a:gd name="connsiteX168" fmla="*/ 789496 w 933462"/>
              <a:gd name="connsiteY168" fmla="*/ 107885 h 116571"/>
              <a:gd name="connsiteX169" fmla="*/ 787687 w 933462"/>
              <a:gd name="connsiteY169" fmla="*/ 109044 h 116571"/>
              <a:gd name="connsiteX170" fmla="*/ 787325 w 933462"/>
              <a:gd name="connsiteY170" fmla="*/ 109044 h 116571"/>
              <a:gd name="connsiteX171" fmla="*/ 786384 w 933462"/>
              <a:gd name="connsiteY171" fmla="*/ 109623 h 116571"/>
              <a:gd name="connsiteX172" fmla="*/ 784502 w 933462"/>
              <a:gd name="connsiteY172" fmla="*/ 110708 h 116571"/>
              <a:gd name="connsiteX173" fmla="*/ 784068 w 933462"/>
              <a:gd name="connsiteY173" fmla="*/ 110708 h 116571"/>
              <a:gd name="connsiteX174" fmla="*/ 781028 w 933462"/>
              <a:gd name="connsiteY174" fmla="*/ 112156 h 116571"/>
              <a:gd name="connsiteX175" fmla="*/ 780521 w 933462"/>
              <a:gd name="connsiteY175" fmla="*/ 112156 h 116571"/>
              <a:gd name="connsiteX176" fmla="*/ 778567 w 933462"/>
              <a:gd name="connsiteY176" fmla="*/ 112880 h 116571"/>
              <a:gd name="connsiteX177" fmla="*/ 777626 w 933462"/>
              <a:gd name="connsiteY177" fmla="*/ 112880 h 116571"/>
              <a:gd name="connsiteX178" fmla="*/ 777047 w 933462"/>
              <a:gd name="connsiteY178" fmla="*/ 112880 h 116571"/>
              <a:gd name="connsiteX179" fmla="*/ 775454 w 933462"/>
              <a:gd name="connsiteY179" fmla="*/ 113459 h 116571"/>
              <a:gd name="connsiteX180" fmla="*/ 774803 w 933462"/>
              <a:gd name="connsiteY180" fmla="*/ 113459 h 116571"/>
              <a:gd name="connsiteX181" fmla="*/ 773862 w 933462"/>
              <a:gd name="connsiteY181" fmla="*/ 113459 h 116571"/>
              <a:gd name="connsiteX182" fmla="*/ 773211 w 933462"/>
              <a:gd name="connsiteY182" fmla="*/ 113459 h 116571"/>
              <a:gd name="connsiteX183" fmla="*/ 771690 w 933462"/>
              <a:gd name="connsiteY183" fmla="*/ 113459 h 116571"/>
              <a:gd name="connsiteX184" fmla="*/ 770967 w 933462"/>
              <a:gd name="connsiteY184" fmla="*/ 113459 h 116571"/>
              <a:gd name="connsiteX185" fmla="*/ 770098 w 933462"/>
              <a:gd name="connsiteY185" fmla="*/ 113459 h 116571"/>
              <a:gd name="connsiteX186" fmla="*/ 769302 w 933462"/>
              <a:gd name="connsiteY186" fmla="*/ 113459 h 116571"/>
              <a:gd name="connsiteX187" fmla="*/ 767854 w 933462"/>
              <a:gd name="connsiteY187" fmla="*/ 113459 h 116571"/>
              <a:gd name="connsiteX188" fmla="*/ 767058 w 933462"/>
              <a:gd name="connsiteY188" fmla="*/ 113459 h 116571"/>
              <a:gd name="connsiteX189" fmla="*/ 766189 w 933462"/>
              <a:gd name="connsiteY189" fmla="*/ 113459 h 116571"/>
              <a:gd name="connsiteX190" fmla="*/ 765249 w 933462"/>
              <a:gd name="connsiteY190" fmla="*/ 113459 h 116571"/>
              <a:gd name="connsiteX191" fmla="*/ 763946 w 933462"/>
              <a:gd name="connsiteY191" fmla="*/ 113459 h 116571"/>
              <a:gd name="connsiteX192" fmla="*/ 758517 w 933462"/>
              <a:gd name="connsiteY192" fmla="*/ 113459 h 116571"/>
              <a:gd name="connsiteX193" fmla="*/ 754464 w 933462"/>
              <a:gd name="connsiteY193" fmla="*/ 113459 h 116571"/>
              <a:gd name="connsiteX194" fmla="*/ 699780 w 933462"/>
              <a:gd name="connsiteY194" fmla="*/ 54721 h 116571"/>
              <a:gd name="connsiteX195" fmla="*/ 758517 w 933462"/>
              <a:gd name="connsiteY195" fmla="*/ 37 h 116571"/>
            </a:gdLst>
            <a:ahLst/>
            <a:cxnLst/>
            <a:rect l="l" t="t" r="r" b="b"/>
            <a:pathLst>
              <a:path w="933462" h="116571">
                <a:moveTo>
                  <a:pt x="352097" y="23127"/>
                </a:moveTo>
                <a:cubicBezTo>
                  <a:pt x="349459" y="23086"/>
                  <a:pt x="347288" y="25193"/>
                  <a:pt x="347248" y="27830"/>
                </a:cubicBezTo>
                <a:cubicBezTo>
                  <a:pt x="347248" y="27855"/>
                  <a:pt x="347248" y="27879"/>
                  <a:pt x="347248" y="27903"/>
                </a:cubicBezTo>
                <a:lnTo>
                  <a:pt x="347248" y="51572"/>
                </a:lnTo>
                <a:cubicBezTo>
                  <a:pt x="347248" y="54211"/>
                  <a:pt x="349385" y="56349"/>
                  <a:pt x="352024" y="56350"/>
                </a:cubicBezTo>
                <a:cubicBezTo>
                  <a:pt x="352049" y="56350"/>
                  <a:pt x="352072" y="56350"/>
                  <a:pt x="352097" y="56349"/>
                </a:cubicBezTo>
                <a:lnTo>
                  <a:pt x="381701" y="56349"/>
                </a:lnTo>
                <a:cubicBezTo>
                  <a:pt x="390809" y="56442"/>
                  <a:pt x="398388" y="49373"/>
                  <a:pt x="398928" y="40281"/>
                </a:cubicBezTo>
                <a:cubicBezTo>
                  <a:pt x="399247" y="31131"/>
                  <a:pt x="392091" y="23456"/>
                  <a:pt x="382941" y="23136"/>
                </a:cubicBezTo>
                <a:cubicBezTo>
                  <a:pt x="382722" y="23129"/>
                  <a:pt x="382501" y="23125"/>
                  <a:pt x="382280" y="23127"/>
                </a:cubicBezTo>
                <a:close/>
                <a:moveTo>
                  <a:pt x="876860" y="22403"/>
                </a:moveTo>
                <a:lnTo>
                  <a:pt x="876860" y="22475"/>
                </a:lnTo>
                <a:cubicBezTo>
                  <a:pt x="856195" y="22436"/>
                  <a:pt x="839410" y="39157"/>
                  <a:pt x="839366" y="59824"/>
                </a:cubicBezTo>
                <a:cubicBezTo>
                  <a:pt x="839323" y="80491"/>
                  <a:pt x="856050" y="97278"/>
                  <a:pt x="876715" y="97318"/>
                </a:cubicBezTo>
                <a:cubicBezTo>
                  <a:pt x="897380" y="97358"/>
                  <a:pt x="914166" y="80636"/>
                  <a:pt x="914209" y="59969"/>
                </a:cubicBezTo>
                <a:cubicBezTo>
                  <a:pt x="914209" y="59945"/>
                  <a:pt x="914209" y="59921"/>
                  <a:pt x="914209" y="59896"/>
                </a:cubicBezTo>
                <a:cubicBezTo>
                  <a:pt x="914209" y="39246"/>
                  <a:pt x="897511" y="22483"/>
                  <a:pt x="876860" y="22403"/>
                </a:cubicBezTo>
                <a:close/>
                <a:moveTo>
                  <a:pt x="635544" y="20517"/>
                </a:moveTo>
                <a:cubicBezTo>
                  <a:pt x="635399" y="20517"/>
                  <a:pt x="635253" y="20519"/>
                  <a:pt x="635108" y="20520"/>
                </a:cubicBezTo>
                <a:cubicBezTo>
                  <a:pt x="614441" y="20720"/>
                  <a:pt x="597850" y="37636"/>
                  <a:pt x="598050" y="58302"/>
                </a:cubicBezTo>
                <a:cubicBezTo>
                  <a:pt x="598251" y="78967"/>
                  <a:pt x="615165" y="95559"/>
                  <a:pt x="635831" y="95359"/>
                </a:cubicBezTo>
                <a:cubicBezTo>
                  <a:pt x="656384" y="95160"/>
                  <a:pt x="672930" y="78422"/>
                  <a:pt x="672890" y="57869"/>
                </a:cubicBezTo>
                <a:cubicBezTo>
                  <a:pt x="672892" y="37242"/>
                  <a:pt x="656172" y="20519"/>
                  <a:pt x="635544" y="20517"/>
                </a:cubicBezTo>
                <a:close/>
                <a:moveTo>
                  <a:pt x="152470" y="20377"/>
                </a:moveTo>
                <a:lnTo>
                  <a:pt x="152470" y="20666"/>
                </a:lnTo>
                <a:cubicBezTo>
                  <a:pt x="131722" y="20627"/>
                  <a:pt x="114871" y="37412"/>
                  <a:pt x="114832" y="58160"/>
                </a:cubicBezTo>
                <a:cubicBezTo>
                  <a:pt x="114792" y="78907"/>
                  <a:pt x="131579" y="95758"/>
                  <a:pt x="152325" y="95799"/>
                </a:cubicBezTo>
                <a:cubicBezTo>
                  <a:pt x="173073" y="95838"/>
                  <a:pt x="189924" y="79052"/>
                  <a:pt x="189963" y="58305"/>
                </a:cubicBezTo>
                <a:cubicBezTo>
                  <a:pt x="189963" y="58256"/>
                  <a:pt x="189963" y="58208"/>
                  <a:pt x="189963" y="58160"/>
                </a:cubicBezTo>
                <a:cubicBezTo>
                  <a:pt x="190083" y="37413"/>
                  <a:pt x="173362" y="20497"/>
                  <a:pt x="152615" y="20377"/>
                </a:cubicBezTo>
                <a:cubicBezTo>
                  <a:pt x="152567" y="20377"/>
                  <a:pt x="152518" y="20377"/>
                  <a:pt x="152470" y="20377"/>
                </a:cubicBezTo>
                <a:close/>
                <a:moveTo>
                  <a:pt x="222896" y="3512"/>
                </a:moveTo>
                <a:lnTo>
                  <a:pt x="232885" y="3512"/>
                </a:lnTo>
                <a:cubicBezTo>
                  <a:pt x="235524" y="3512"/>
                  <a:pt x="237662" y="5651"/>
                  <a:pt x="237662" y="8289"/>
                </a:cubicBezTo>
                <a:lnTo>
                  <a:pt x="237662" y="62286"/>
                </a:lnTo>
                <a:cubicBezTo>
                  <a:pt x="236841" y="79135"/>
                  <a:pt x="249836" y="93459"/>
                  <a:pt x="266684" y="94281"/>
                </a:cubicBezTo>
                <a:cubicBezTo>
                  <a:pt x="283534" y="95101"/>
                  <a:pt x="297859" y="82108"/>
                  <a:pt x="298679" y="65258"/>
                </a:cubicBezTo>
                <a:cubicBezTo>
                  <a:pt x="298728" y="64268"/>
                  <a:pt x="298728" y="63276"/>
                  <a:pt x="298679" y="62286"/>
                </a:cubicBezTo>
                <a:lnTo>
                  <a:pt x="298679" y="8289"/>
                </a:lnTo>
                <a:cubicBezTo>
                  <a:pt x="298719" y="5667"/>
                  <a:pt x="300834" y="3551"/>
                  <a:pt x="303457" y="3512"/>
                </a:cubicBezTo>
                <a:lnTo>
                  <a:pt x="313445" y="3512"/>
                </a:lnTo>
                <a:cubicBezTo>
                  <a:pt x="316083" y="3512"/>
                  <a:pt x="318223" y="5651"/>
                  <a:pt x="318223" y="8289"/>
                </a:cubicBezTo>
                <a:lnTo>
                  <a:pt x="318223" y="62647"/>
                </a:lnTo>
                <a:cubicBezTo>
                  <a:pt x="318262" y="90270"/>
                  <a:pt x="295903" y="112696"/>
                  <a:pt x="268279" y="112735"/>
                </a:cubicBezTo>
                <a:cubicBezTo>
                  <a:pt x="268256" y="112735"/>
                  <a:pt x="268231" y="112735"/>
                  <a:pt x="268207" y="112735"/>
                </a:cubicBezTo>
                <a:cubicBezTo>
                  <a:pt x="240544" y="112735"/>
                  <a:pt x="218120" y="90310"/>
                  <a:pt x="218120" y="62647"/>
                </a:cubicBezTo>
                <a:lnTo>
                  <a:pt x="218120" y="8289"/>
                </a:lnTo>
                <a:cubicBezTo>
                  <a:pt x="218120" y="5651"/>
                  <a:pt x="220259" y="3512"/>
                  <a:pt x="222896" y="3512"/>
                </a:cubicBezTo>
                <a:close/>
                <a:moveTo>
                  <a:pt x="87400" y="3512"/>
                </a:moveTo>
                <a:lnTo>
                  <a:pt x="96810" y="3512"/>
                </a:lnTo>
                <a:cubicBezTo>
                  <a:pt x="99444" y="3653"/>
                  <a:pt x="101465" y="5902"/>
                  <a:pt x="101325" y="8537"/>
                </a:cubicBezTo>
                <a:cubicBezTo>
                  <a:pt x="101284" y="9319"/>
                  <a:pt x="101050" y="10079"/>
                  <a:pt x="100646" y="10750"/>
                </a:cubicBezTo>
                <a:lnTo>
                  <a:pt x="61704" y="64602"/>
                </a:lnTo>
                <a:cubicBezTo>
                  <a:pt x="60833" y="65799"/>
                  <a:pt x="60375" y="67247"/>
                  <a:pt x="60402" y="68727"/>
                </a:cubicBezTo>
                <a:lnTo>
                  <a:pt x="60402" y="107958"/>
                </a:lnTo>
                <a:cubicBezTo>
                  <a:pt x="60363" y="110581"/>
                  <a:pt x="58247" y="112696"/>
                  <a:pt x="55624" y="112735"/>
                </a:cubicBezTo>
                <a:lnTo>
                  <a:pt x="45564" y="112735"/>
                </a:lnTo>
                <a:cubicBezTo>
                  <a:pt x="42941" y="112696"/>
                  <a:pt x="40825" y="110581"/>
                  <a:pt x="40786" y="107958"/>
                </a:cubicBezTo>
                <a:lnTo>
                  <a:pt x="40786" y="68727"/>
                </a:lnTo>
                <a:cubicBezTo>
                  <a:pt x="40813" y="67247"/>
                  <a:pt x="40355" y="65799"/>
                  <a:pt x="39484" y="64602"/>
                </a:cubicBezTo>
                <a:lnTo>
                  <a:pt x="687" y="11112"/>
                </a:lnTo>
                <a:cubicBezTo>
                  <a:pt x="-676" y="8853"/>
                  <a:pt x="51" y="5916"/>
                  <a:pt x="2310" y="4554"/>
                </a:cubicBezTo>
                <a:cubicBezTo>
                  <a:pt x="2981" y="4149"/>
                  <a:pt x="3741" y="3916"/>
                  <a:pt x="4523" y="3874"/>
                </a:cubicBezTo>
                <a:lnTo>
                  <a:pt x="14222" y="3874"/>
                </a:lnTo>
                <a:cubicBezTo>
                  <a:pt x="15614" y="3875"/>
                  <a:pt x="16935" y="4483"/>
                  <a:pt x="17842" y="5539"/>
                </a:cubicBezTo>
                <a:lnTo>
                  <a:pt x="46794" y="46434"/>
                </a:lnTo>
                <a:cubicBezTo>
                  <a:pt x="47713" y="47669"/>
                  <a:pt x="49163" y="48394"/>
                  <a:pt x="50702" y="48388"/>
                </a:cubicBezTo>
                <a:cubicBezTo>
                  <a:pt x="52222" y="48395"/>
                  <a:pt x="53651" y="47666"/>
                  <a:pt x="54539" y="46434"/>
                </a:cubicBezTo>
                <a:lnTo>
                  <a:pt x="83491" y="5539"/>
                </a:lnTo>
                <a:cubicBezTo>
                  <a:pt x="84387" y="4267"/>
                  <a:pt x="85845" y="3511"/>
                  <a:pt x="87400" y="3512"/>
                </a:cubicBezTo>
                <a:close/>
                <a:moveTo>
                  <a:pt x="332699" y="3511"/>
                </a:moveTo>
                <a:lnTo>
                  <a:pt x="381484" y="3511"/>
                </a:lnTo>
                <a:cubicBezTo>
                  <a:pt x="391047" y="3500"/>
                  <a:pt x="400258" y="7121"/>
                  <a:pt x="407252" y="13644"/>
                </a:cubicBezTo>
                <a:cubicBezTo>
                  <a:pt x="414221" y="20065"/>
                  <a:pt x="418338" y="29002"/>
                  <a:pt x="418688" y="38471"/>
                </a:cubicBezTo>
                <a:cubicBezTo>
                  <a:pt x="419197" y="51516"/>
                  <a:pt x="412642" y="63824"/>
                  <a:pt x="401533" y="70681"/>
                </a:cubicBezTo>
                <a:cubicBezTo>
                  <a:pt x="399486" y="71932"/>
                  <a:pt x="398732" y="74538"/>
                  <a:pt x="399796" y="76689"/>
                </a:cubicBezTo>
                <a:lnTo>
                  <a:pt x="413838" y="106148"/>
                </a:lnTo>
                <a:cubicBezTo>
                  <a:pt x="415201" y="108406"/>
                  <a:pt x="414474" y="111343"/>
                  <a:pt x="412215" y="112706"/>
                </a:cubicBezTo>
                <a:cubicBezTo>
                  <a:pt x="411397" y="113200"/>
                  <a:pt x="410449" y="113436"/>
                  <a:pt x="409496" y="113386"/>
                </a:cubicBezTo>
                <a:lnTo>
                  <a:pt x="399145" y="112734"/>
                </a:lnTo>
                <a:cubicBezTo>
                  <a:pt x="397311" y="112713"/>
                  <a:pt x="395652" y="111644"/>
                  <a:pt x="394874" y="109984"/>
                </a:cubicBezTo>
                <a:lnTo>
                  <a:pt x="379892" y="78643"/>
                </a:lnTo>
                <a:cubicBezTo>
                  <a:pt x="379107" y="76998"/>
                  <a:pt x="377443" y="75955"/>
                  <a:pt x="375621" y="75964"/>
                </a:cubicBezTo>
                <a:lnTo>
                  <a:pt x="352097" y="75964"/>
                </a:lnTo>
                <a:cubicBezTo>
                  <a:pt x="349459" y="75925"/>
                  <a:pt x="347288" y="78031"/>
                  <a:pt x="347248" y="80669"/>
                </a:cubicBezTo>
                <a:cubicBezTo>
                  <a:pt x="347248" y="80693"/>
                  <a:pt x="347248" y="80717"/>
                  <a:pt x="347248" y="80742"/>
                </a:cubicBezTo>
                <a:lnTo>
                  <a:pt x="347248" y="107885"/>
                </a:lnTo>
                <a:cubicBezTo>
                  <a:pt x="347287" y="110523"/>
                  <a:pt x="345181" y="112694"/>
                  <a:pt x="342543" y="112733"/>
                </a:cubicBezTo>
                <a:cubicBezTo>
                  <a:pt x="342519" y="112734"/>
                  <a:pt x="342495" y="112734"/>
                  <a:pt x="342470" y="112734"/>
                </a:cubicBezTo>
                <a:lnTo>
                  <a:pt x="332699" y="112734"/>
                </a:lnTo>
                <a:cubicBezTo>
                  <a:pt x="330049" y="112694"/>
                  <a:pt x="327922" y="110536"/>
                  <a:pt x="327922" y="107885"/>
                </a:cubicBezTo>
                <a:lnTo>
                  <a:pt x="327922" y="8288"/>
                </a:lnTo>
                <a:cubicBezTo>
                  <a:pt x="327961" y="5666"/>
                  <a:pt x="330077" y="3550"/>
                  <a:pt x="332699" y="3511"/>
                </a:cubicBezTo>
                <a:close/>
                <a:moveTo>
                  <a:pt x="876571" y="3077"/>
                </a:moveTo>
                <a:cubicBezTo>
                  <a:pt x="907912" y="2997"/>
                  <a:pt x="933382" y="28339"/>
                  <a:pt x="933462" y="59680"/>
                </a:cubicBezTo>
                <a:cubicBezTo>
                  <a:pt x="933462" y="59728"/>
                  <a:pt x="933462" y="59775"/>
                  <a:pt x="933462" y="59824"/>
                </a:cubicBezTo>
                <a:cubicBezTo>
                  <a:pt x="933427" y="91091"/>
                  <a:pt x="908129" y="116452"/>
                  <a:pt x="876860" y="116571"/>
                </a:cubicBezTo>
                <a:cubicBezTo>
                  <a:pt x="845519" y="116651"/>
                  <a:pt x="820048" y="91309"/>
                  <a:pt x="819968" y="59969"/>
                </a:cubicBezTo>
                <a:cubicBezTo>
                  <a:pt x="819888" y="28628"/>
                  <a:pt x="845229" y="3158"/>
                  <a:pt x="876571" y="3077"/>
                </a:cubicBezTo>
                <a:close/>
                <a:moveTo>
                  <a:pt x="490562" y="2570"/>
                </a:moveTo>
                <a:lnTo>
                  <a:pt x="500985" y="2570"/>
                </a:lnTo>
                <a:cubicBezTo>
                  <a:pt x="503623" y="2570"/>
                  <a:pt x="505763" y="4709"/>
                  <a:pt x="505763" y="7348"/>
                </a:cubicBezTo>
                <a:lnTo>
                  <a:pt x="505763" y="89500"/>
                </a:lnTo>
                <a:cubicBezTo>
                  <a:pt x="505763" y="92138"/>
                  <a:pt x="507901" y="94277"/>
                  <a:pt x="510539" y="94277"/>
                </a:cubicBezTo>
                <a:lnTo>
                  <a:pt x="569674" y="94277"/>
                </a:lnTo>
                <a:cubicBezTo>
                  <a:pt x="572313" y="94277"/>
                  <a:pt x="574452" y="96416"/>
                  <a:pt x="574452" y="99054"/>
                </a:cubicBezTo>
                <a:lnTo>
                  <a:pt x="574452" y="108681"/>
                </a:lnTo>
                <a:cubicBezTo>
                  <a:pt x="574492" y="111279"/>
                  <a:pt x="572418" y="113418"/>
                  <a:pt x="569821" y="113458"/>
                </a:cubicBezTo>
                <a:cubicBezTo>
                  <a:pt x="569772" y="113459"/>
                  <a:pt x="569723" y="113459"/>
                  <a:pt x="569674" y="113458"/>
                </a:cubicBezTo>
                <a:lnTo>
                  <a:pt x="490562" y="113458"/>
                </a:lnTo>
                <a:cubicBezTo>
                  <a:pt x="487965" y="113498"/>
                  <a:pt x="485826" y="111425"/>
                  <a:pt x="485786" y="108827"/>
                </a:cubicBezTo>
                <a:cubicBezTo>
                  <a:pt x="485785" y="108778"/>
                  <a:pt x="485785" y="108729"/>
                  <a:pt x="485786" y="108681"/>
                </a:cubicBezTo>
                <a:lnTo>
                  <a:pt x="485786" y="7348"/>
                </a:lnTo>
                <a:cubicBezTo>
                  <a:pt x="485786" y="4709"/>
                  <a:pt x="487924" y="2570"/>
                  <a:pt x="490562" y="2570"/>
                </a:cubicBezTo>
                <a:close/>
                <a:moveTo>
                  <a:pt x="635108" y="1122"/>
                </a:moveTo>
                <a:cubicBezTo>
                  <a:pt x="666448" y="1122"/>
                  <a:pt x="691855" y="26529"/>
                  <a:pt x="691855" y="57869"/>
                </a:cubicBezTo>
                <a:cubicBezTo>
                  <a:pt x="691855" y="89209"/>
                  <a:pt x="666448" y="114616"/>
                  <a:pt x="635108" y="114616"/>
                </a:cubicBezTo>
                <a:cubicBezTo>
                  <a:pt x="603768" y="114616"/>
                  <a:pt x="578361" y="89209"/>
                  <a:pt x="578361" y="57869"/>
                </a:cubicBezTo>
                <a:cubicBezTo>
                  <a:pt x="578361" y="26529"/>
                  <a:pt x="603768" y="1122"/>
                  <a:pt x="635108" y="1122"/>
                </a:cubicBezTo>
                <a:close/>
                <a:moveTo>
                  <a:pt x="153049" y="980"/>
                </a:moveTo>
                <a:cubicBezTo>
                  <a:pt x="184355" y="1139"/>
                  <a:pt x="209650" y="26563"/>
                  <a:pt x="209651" y="57871"/>
                </a:cubicBezTo>
                <a:cubicBezTo>
                  <a:pt x="209652" y="89292"/>
                  <a:pt x="184181" y="114762"/>
                  <a:pt x="152760" y="114763"/>
                </a:cubicBezTo>
                <a:cubicBezTo>
                  <a:pt x="152663" y="114763"/>
                  <a:pt x="152567" y="114763"/>
                  <a:pt x="152470" y="114762"/>
                </a:cubicBezTo>
                <a:cubicBezTo>
                  <a:pt x="121050" y="114603"/>
                  <a:pt x="95708" y="89002"/>
                  <a:pt x="95869" y="57582"/>
                </a:cubicBezTo>
                <a:cubicBezTo>
                  <a:pt x="96028" y="26161"/>
                  <a:pt x="121629" y="819"/>
                  <a:pt x="153049" y="980"/>
                </a:cubicBezTo>
                <a:close/>
                <a:moveTo>
                  <a:pt x="758517" y="37"/>
                </a:moveTo>
                <a:cubicBezTo>
                  <a:pt x="770749" y="52"/>
                  <a:pt x="782656" y="4012"/>
                  <a:pt x="792464" y="11329"/>
                </a:cubicBezTo>
                <a:cubicBezTo>
                  <a:pt x="795359" y="13491"/>
                  <a:pt x="798044" y="15913"/>
                  <a:pt x="800498" y="18567"/>
                </a:cubicBezTo>
                <a:cubicBezTo>
                  <a:pt x="800549" y="18634"/>
                  <a:pt x="800599" y="18704"/>
                  <a:pt x="800643" y="18774"/>
                </a:cubicBezTo>
                <a:cubicBezTo>
                  <a:pt x="802083" y="20936"/>
                  <a:pt x="801504" y="23856"/>
                  <a:pt x="799340" y="25298"/>
                </a:cubicBezTo>
                <a:lnTo>
                  <a:pt x="791233" y="30944"/>
                </a:lnTo>
                <a:cubicBezTo>
                  <a:pt x="789366" y="32322"/>
                  <a:pt x="786768" y="32106"/>
                  <a:pt x="785153" y="30438"/>
                </a:cubicBezTo>
                <a:lnTo>
                  <a:pt x="782982" y="28411"/>
                </a:lnTo>
                <a:lnTo>
                  <a:pt x="782548" y="27976"/>
                </a:lnTo>
                <a:cubicBezTo>
                  <a:pt x="775845" y="22388"/>
                  <a:pt x="767391" y="19338"/>
                  <a:pt x="758662" y="19363"/>
                </a:cubicBezTo>
                <a:lnTo>
                  <a:pt x="757070" y="19363"/>
                </a:lnTo>
                <a:lnTo>
                  <a:pt x="754464" y="19363"/>
                </a:lnTo>
                <a:cubicBezTo>
                  <a:pt x="752206" y="19604"/>
                  <a:pt x="749976" y="20065"/>
                  <a:pt x="747805" y="20738"/>
                </a:cubicBezTo>
                <a:cubicBezTo>
                  <a:pt x="734813" y="24612"/>
                  <a:pt x="724933" y="35208"/>
                  <a:pt x="721978" y="48438"/>
                </a:cubicBezTo>
                <a:cubicBezTo>
                  <a:pt x="717472" y="68609"/>
                  <a:pt x="730166" y="88613"/>
                  <a:pt x="750338" y="93120"/>
                </a:cubicBezTo>
                <a:lnTo>
                  <a:pt x="753378" y="93699"/>
                </a:lnTo>
                <a:lnTo>
                  <a:pt x="754319" y="93699"/>
                </a:lnTo>
                <a:lnTo>
                  <a:pt x="761557" y="93699"/>
                </a:lnTo>
                <a:cubicBezTo>
                  <a:pt x="763432" y="93570"/>
                  <a:pt x="765292" y="93304"/>
                  <a:pt x="767131" y="92902"/>
                </a:cubicBezTo>
                <a:lnTo>
                  <a:pt x="768144" y="92902"/>
                </a:lnTo>
                <a:lnTo>
                  <a:pt x="769157" y="92902"/>
                </a:lnTo>
                <a:lnTo>
                  <a:pt x="773427" y="91382"/>
                </a:lnTo>
                <a:lnTo>
                  <a:pt x="774296" y="91382"/>
                </a:lnTo>
                <a:lnTo>
                  <a:pt x="775092" y="91021"/>
                </a:lnTo>
                <a:lnTo>
                  <a:pt x="775961" y="90586"/>
                </a:lnTo>
                <a:lnTo>
                  <a:pt x="777915" y="89573"/>
                </a:lnTo>
                <a:lnTo>
                  <a:pt x="778494" y="89573"/>
                </a:lnTo>
                <a:cubicBezTo>
                  <a:pt x="784017" y="85321"/>
                  <a:pt x="788418" y="79779"/>
                  <a:pt x="791306" y="73432"/>
                </a:cubicBezTo>
                <a:cubicBezTo>
                  <a:pt x="791769" y="72115"/>
                  <a:pt x="791487" y="70654"/>
                  <a:pt x="790582" y="69596"/>
                </a:cubicBezTo>
                <a:cubicBezTo>
                  <a:pt x="789771" y="68745"/>
                  <a:pt x="788642" y="68273"/>
                  <a:pt x="787470" y="68293"/>
                </a:cubicBezTo>
                <a:lnTo>
                  <a:pt x="766552" y="68293"/>
                </a:lnTo>
                <a:cubicBezTo>
                  <a:pt x="763910" y="68293"/>
                  <a:pt x="761774" y="66154"/>
                  <a:pt x="761774" y="63516"/>
                </a:cubicBezTo>
                <a:lnTo>
                  <a:pt x="761774" y="53744"/>
                </a:lnTo>
                <a:cubicBezTo>
                  <a:pt x="761774" y="51106"/>
                  <a:pt x="763910" y="48967"/>
                  <a:pt x="766552" y="48967"/>
                </a:cubicBezTo>
                <a:lnTo>
                  <a:pt x="809980" y="48967"/>
                </a:lnTo>
                <a:lnTo>
                  <a:pt x="810414" y="48967"/>
                </a:lnTo>
                <a:cubicBezTo>
                  <a:pt x="811334" y="49005"/>
                  <a:pt x="812224" y="49314"/>
                  <a:pt x="812977" y="49853"/>
                </a:cubicBezTo>
                <a:cubicBezTo>
                  <a:pt x="815083" y="51375"/>
                  <a:pt x="815553" y="54316"/>
                  <a:pt x="814034" y="56422"/>
                </a:cubicBezTo>
                <a:lnTo>
                  <a:pt x="814034" y="61272"/>
                </a:lnTo>
                <a:cubicBezTo>
                  <a:pt x="814157" y="77485"/>
                  <a:pt x="807208" y="92946"/>
                  <a:pt x="794997" y="103615"/>
                </a:cubicBezTo>
                <a:lnTo>
                  <a:pt x="793188" y="105135"/>
                </a:lnTo>
                <a:lnTo>
                  <a:pt x="792246" y="105931"/>
                </a:lnTo>
                <a:cubicBezTo>
                  <a:pt x="791675" y="106411"/>
                  <a:pt x="791074" y="106847"/>
                  <a:pt x="790437" y="107234"/>
                </a:cubicBezTo>
                <a:lnTo>
                  <a:pt x="789496" y="107885"/>
                </a:lnTo>
                <a:lnTo>
                  <a:pt x="787687" y="109044"/>
                </a:lnTo>
                <a:lnTo>
                  <a:pt x="787325" y="109044"/>
                </a:lnTo>
                <a:lnTo>
                  <a:pt x="786384" y="109623"/>
                </a:lnTo>
                <a:lnTo>
                  <a:pt x="784502" y="110708"/>
                </a:lnTo>
                <a:lnTo>
                  <a:pt x="784068" y="110708"/>
                </a:lnTo>
                <a:lnTo>
                  <a:pt x="781028" y="112156"/>
                </a:lnTo>
                <a:lnTo>
                  <a:pt x="780521" y="112156"/>
                </a:lnTo>
                <a:lnTo>
                  <a:pt x="778567" y="112880"/>
                </a:lnTo>
                <a:lnTo>
                  <a:pt x="777626" y="112880"/>
                </a:lnTo>
                <a:lnTo>
                  <a:pt x="777047" y="112880"/>
                </a:lnTo>
                <a:lnTo>
                  <a:pt x="775454" y="113459"/>
                </a:lnTo>
                <a:lnTo>
                  <a:pt x="774803" y="113459"/>
                </a:lnTo>
                <a:lnTo>
                  <a:pt x="773862" y="113459"/>
                </a:lnTo>
                <a:lnTo>
                  <a:pt x="773211" y="113459"/>
                </a:lnTo>
                <a:lnTo>
                  <a:pt x="771690" y="113459"/>
                </a:lnTo>
                <a:lnTo>
                  <a:pt x="770967" y="113459"/>
                </a:lnTo>
                <a:lnTo>
                  <a:pt x="770098" y="113459"/>
                </a:lnTo>
                <a:lnTo>
                  <a:pt x="769302" y="113459"/>
                </a:lnTo>
                <a:lnTo>
                  <a:pt x="767854" y="113459"/>
                </a:lnTo>
                <a:lnTo>
                  <a:pt x="767058" y="113459"/>
                </a:lnTo>
                <a:lnTo>
                  <a:pt x="766189" y="113459"/>
                </a:lnTo>
                <a:lnTo>
                  <a:pt x="765249" y="113459"/>
                </a:lnTo>
                <a:lnTo>
                  <a:pt x="763946" y="113459"/>
                </a:lnTo>
                <a:lnTo>
                  <a:pt x="758517" y="113459"/>
                </a:lnTo>
                <a:cubicBezTo>
                  <a:pt x="757164" y="113507"/>
                  <a:pt x="755817" y="113507"/>
                  <a:pt x="754464" y="113459"/>
                </a:cubicBezTo>
                <a:cubicBezTo>
                  <a:pt x="723144" y="112340"/>
                  <a:pt x="698661" y="86043"/>
                  <a:pt x="699780" y="54721"/>
                </a:cubicBezTo>
                <a:cubicBezTo>
                  <a:pt x="700900" y="23401"/>
                  <a:pt x="727198" y="-1082"/>
                  <a:pt x="758517" y="3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777165" y="2822087"/>
            <a:ext cx="414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台风的定义及特征分析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77165" y="4409923"/>
            <a:ext cx="414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台风的形成原因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5994" y="2930087"/>
            <a:ext cx="720000" cy="720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5994" y="4517923"/>
            <a:ext cx="720000" cy="720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47096" y="2822087"/>
            <a:ext cx="414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台风的发展过程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47096" y="4409923"/>
            <a:ext cx="414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台风的影响及应对措施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66082" y="2930087"/>
            <a:ext cx="720000" cy="720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66082" y="4517923"/>
            <a:ext cx="720000" cy="720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2226901" y="492662"/>
            <a:ext cx="114203" cy="2756781"/>
          </a:xfrm>
          <a:prstGeom prst="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5384" y="947216"/>
            <a:ext cx="1546844" cy="8802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72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02229" y="1420407"/>
            <a:ext cx="1314813" cy="308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5200494"/>
            <a:ext cx="12192000" cy="1366276"/>
          </a:xfrm>
          <a:custGeom>
            <a:avLst/>
            <a:gdLst>
              <a:gd name="connsiteX0" fmla="*/ 12192000 w 12192000"/>
              <a:gd name="connsiteY0" fmla="*/ 0 h 1366276"/>
              <a:gd name="connsiteX1" fmla="*/ 12192000 w 12192000"/>
              <a:gd name="connsiteY1" fmla="*/ 1366276 h 1366276"/>
              <a:gd name="connsiteX2" fmla="*/ 0 w 12192000"/>
              <a:gd name="connsiteY2" fmla="*/ 1366276 h 1366276"/>
              <a:gd name="connsiteX3" fmla="*/ 0 w 12192000"/>
              <a:gd name="connsiteY3" fmla="*/ 162812 h 1366276"/>
              <a:gd name="connsiteX4" fmla="*/ 7818 w 12192000"/>
              <a:gd name="connsiteY4" fmla="*/ 163519 h 1366276"/>
              <a:gd name="connsiteX5" fmla="*/ 5295894 w 12192000"/>
              <a:gd name="connsiteY5" fmla="*/ 377377 h 1366276"/>
              <a:gd name="connsiteX6" fmla="*/ 11282390 w 12192000"/>
              <a:gd name="connsiteY6" fmla="*/ 100413 h 1366276"/>
            </a:gdLst>
            <a:ahLst/>
            <a:cxnLst/>
            <a:rect l="l" t="t" r="r" b="b"/>
            <a:pathLst>
              <a:path w="12192000" h="1366276">
                <a:moveTo>
                  <a:pt x="12192000" y="0"/>
                </a:moveTo>
                <a:lnTo>
                  <a:pt x="12192000" y="1366276"/>
                </a:lnTo>
                <a:lnTo>
                  <a:pt x="0" y="1366276"/>
                </a:lnTo>
                <a:lnTo>
                  <a:pt x="0" y="162812"/>
                </a:lnTo>
                <a:lnTo>
                  <a:pt x="7818" y="163519"/>
                </a:lnTo>
                <a:cubicBezTo>
                  <a:pt x="1656725" y="301872"/>
                  <a:pt x="3437833" y="377377"/>
                  <a:pt x="5295894" y="377377"/>
                </a:cubicBezTo>
                <a:cubicBezTo>
                  <a:pt x="7419395" y="377377"/>
                  <a:pt x="9442380" y="278758"/>
                  <a:pt x="11282390" y="1004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274736"/>
            <a:ext cx="12192000" cy="1363470"/>
          </a:xfrm>
          <a:custGeom>
            <a:avLst/>
            <a:gdLst>
              <a:gd name="connsiteX0" fmla="*/ 0 w 12192000"/>
              <a:gd name="connsiteY0" fmla="*/ 0 h 1363470"/>
              <a:gd name="connsiteX1" fmla="*/ 884199 w 12192000"/>
              <a:gd name="connsiteY1" fmla="*/ 97607 h 1363470"/>
              <a:gd name="connsiteX2" fmla="*/ 6870694 w 12192000"/>
              <a:gd name="connsiteY2" fmla="*/ 374571 h 1363470"/>
              <a:gd name="connsiteX3" fmla="*/ 12158770 w 12192000"/>
              <a:gd name="connsiteY3" fmla="*/ 160713 h 1363470"/>
              <a:gd name="connsiteX4" fmla="*/ 12192000 w 12192000"/>
              <a:gd name="connsiteY4" fmla="*/ 157710 h 1363470"/>
              <a:gd name="connsiteX5" fmla="*/ 12192000 w 12192000"/>
              <a:gd name="connsiteY5" fmla="*/ 1363470 h 1363470"/>
              <a:gd name="connsiteX6" fmla="*/ 0 w 12192000"/>
              <a:gd name="connsiteY6" fmla="*/ 1363470 h 1363470"/>
            </a:gdLst>
            <a:ahLst/>
            <a:cxnLst/>
            <a:rect l="l" t="t" r="r" b="b"/>
            <a:pathLst>
              <a:path w="12192000" h="1363470">
                <a:moveTo>
                  <a:pt x="0" y="0"/>
                </a:moveTo>
                <a:lnTo>
                  <a:pt x="884199" y="97607"/>
                </a:lnTo>
                <a:cubicBezTo>
                  <a:pt x="2724208" y="275952"/>
                  <a:pt x="4747196" y="374571"/>
                  <a:pt x="6870694" y="374571"/>
                </a:cubicBezTo>
                <a:cubicBezTo>
                  <a:pt x="8728757" y="374571"/>
                  <a:pt x="10509863" y="299066"/>
                  <a:pt x="12158770" y="160713"/>
                </a:cubicBezTo>
                <a:lnTo>
                  <a:pt x="12192000" y="157710"/>
                </a:lnTo>
                <a:lnTo>
                  <a:pt x="12192000" y="1363470"/>
                </a:lnTo>
                <a:lnTo>
                  <a:pt x="0" y="136347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91724"/>
            <a:ext cx="12192000" cy="136627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330859" y="757252"/>
            <a:ext cx="5530282" cy="316263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125">
                <a:ln w="12700">
                  <a:solidFill>
                    <a:srgbClr val="0066CD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114309" y="762000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>
            <a:off x="11114309" y="823912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14309" y="885824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793884" y="2820507"/>
            <a:ext cx="8604233" cy="193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台风的定义及特征分析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8557" y="2003055"/>
            <a:ext cx="2651019" cy="26510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78367" y="1875085"/>
            <a:ext cx="394952" cy="39495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62712" y="3887544"/>
            <a:ext cx="4336541" cy="16914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84020" y="4160521"/>
            <a:ext cx="3886200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台风，又称热带气旋，是一种强烈的气象现象，主要形成于热带海洋上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0057" y="2003055"/>
            <a:ext cx="2651019" cy="26510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500127" y="1875085"/>
            <a:ext cx="394952" cy="39495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77091" y="3887544"/>
            <a:ext cx="4336541" cy="169145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98399" y="4160521"/>
            <a:ext cx="3886200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台风通常伴随着强风、暴雨、海浪等极端天气现象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台风的定义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338580" y="1547989"/>
            <a:ext cx="7043420" cy="1167270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38581" y="1130300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42317" y="1685713"/>
            <a:ext cx="4672981" cy="882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台风呈旋涡状，中心有一个明显的眼（即台风眼），周围环绕着云层和风暴云墙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18552" y="1302282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789680" y="3098659"/>
            <a:ext cx="7043420" cy="1167270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8933137" y="2680970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22420" y="3236383"/>
            <a:ext cx="4614561" cy="882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台风的风力很强，可以达到每小时120公里以上，飓风级台风更可达到每小时250公里以上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572187" y="2852952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8580" y="4649329"/>
            <a:ext cx="7043420" cy="1167270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8581" y="4231640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442317" y="4787053"/>
            <a:ext cx="4672981" cy="882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台风对周围地区造成的破坏主要包括大风、暴雨、飞沙走石、洪涝等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18552" y="4403622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台风的特征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5200494"/>
            <a:ext cx="12192000" cy="1366276"/>
          </a:xfrm>
          <a:custGeom>
            <a:avLst/>
            <a:gdLst>
              <a:gd name="connsiteX0" fmla="*/ 12192000 w 12192000"/>
              <a:gd name="connsiteY0" fmla="*/ 0 h 1366276"/>
              <a:gd name="connsiteX1" fmla="*/ 12192000 w 12192000"/>
              <a:gd name="connsiteY1" fmla="*/ 1366276 h 1366276"/>
              <a:gd name="connsiteX2" fmla="*/ 0 w 12192000"/>
              <a:gd name="connsiteY2" fmla="*/ 1366276 h 1366276"/>
              <a:gd name="connsiteX3" fmla="*/ 0 w 12192000"/>
              <a:gd name="connsiteY3" fmla="*/ 162812 h 1366276"/>
              <a:gd name="connsiteX4" fmla="*/ 7818 w 12192000"/>
              <a:gd name="connsiteY4" fmla="*/ 163519 h 1366276"/>
              <a:gd name="connsiteX5" fmla="*/ 5295894 w 12192000"/>
              <a:gd name="connsiteY5" fmla="*/ 377377 h 1366276"/>
              <a:gd name="connsiteX6" fmla="*/ 11282390 w 12192000"/>
              <a:gd name="connsiteY6" fmla="*/ 100413 h 1366276"/>
            </a:gdLst>
            <a:ahLst/>
            <a:cxnLst/>
            <a:rect l="l" t="t" r="r" b="b"/>
            <a:pathLst>
              <a:path w="12192000" h="1366276">
                <a:moveTo>
                  <a:pt x="12192000" y="0"/>
                </a:moveTo>
                <a:lnTo>
                  <a:pt x="12192000" y="1366276"/>
                </a:lnTo>
                <a:lnTo>
                  <a:pt x="0" y="1366276"/>
                </a:lnTo>
                <a:lnTo>
                  <a:pt x="0" y="162812"/>
                </a:lnTo>
                <a:lnTo>
                  <a:pt x="7818" y="163519"/>
                </a:lnTo>
                <a:cubicBezTo>
                  <a:pt x="1656725" y="301872"/>
                  <a:pt x="3437833" y="377377"/>
                  <a:pt x="5295894" y="377377"/>
                </a:cubicBezTo>
                <a:cubicBezTo>
                  <a:pt x="7419395" y="377377"/>
                  <a:pt x="9442380" y="278758"/>
                  <a:pt x="11282390" y="1004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274736"/>
            <a:ext cx="12192000" cy="1363470"/>
          </a:xfrm>
          <a:custGeom>
            <a:avLst/>
            <a:gdLst>
              <a:gd name="connsiteX0" fmla="*/ 0 w 12192000"/>
              <a:gd name="connsiteY0" fmla="*/ 0 h 1363470"/>
              <a:gd name="connsiteX1" fmla="*/ 884199 w 12192000"/>
              <a:gd name="connsiteY1" fmla="*/ 97607 h 1363470"/>
              <a:gd name="connsiteX2" fmla="*/ 6870694 w 12192000"/>
              <a:gd name="connsiteY2" fmla="*/ 374571 h 1363470"/>
              <a:gd name="connsiteX3" fmla="*/ 12158770 w 12192000"/>
              <a:gd name="connsiteY3" fmla="*/ 160713 h 1363470"/>
              <a:gd name="connsiteX4" fmla="*/ 12192000 w 12192000"/>
              <a:gd name="connsiteY4" fmla="*/ 157710 h 1363470"/>
              <a:gd name="connsiteX5" fmla="*/ 12192000 w 12192000"/>
              <a:gd name="connsiteY5" fmla="*/ 1363470 h 1363470"/>
              <a:gd name="connsiteX6" fmla="*/ 0 w 12192000"/>
              <a:gd name="connsiteY6" fmla="*/ 1363470 h 1363470"/>
            </a:gdLst>
            <a:ahLst/>
            <a:cxnLst/>
            <a:rect l="l" t="t" r="r" b="b"/>
            <a:pathLst>
              <a:path w="12192000" h="1363470">
                <a:moveTo>
                  <a:pt x="0" y="0"/>
                </a:moveTo>
                <a:lnTo>
                  <a:pt x="884199" y="97607"/>
                </a:lnTo>
                <a:cubicBezTo>
                  <a:pt x="2724208" y="275952"/>
                  <a:pt x="4747196" y="374571"/>
                  <a:pt x="6870694" y="374571"/>
                </a:cubicBezTo>
                <a:cubicBezTo>
                  <a:pt x="8728757" y="374571"/>
                  <a:pt x="10509863" y="299066"/>
                  <a:pt x="12158770" y="160713"/>
                </a:cubicBezTo>
                <a:lnTo>
                  <a:pt x="12192000" y="157710"/>
                </a:lnTo>
                <a:lnTo>
                  <a:pt x="12192000" y="1363470"/>
                </a:lnTo>
                <a:lnTo>
                  <a:pt x="0" y="136347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91724"/>
            <a:ext cx="12192000" cy="136627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330859" y="757252"/>
            <a:ext cx="5530282" cy="316263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80">
                <a:ln w="12700">
                  <a:solidFill>
                    <a:srgbClr val="0066CD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114309" y="762000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>
            <a:off x="11114309" y="823912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14309" y="885824"/>
            <a:ext cx="371475" cy="0"/>
          </a:xfrm>
          <a:prstGeom prst="line">
            <a:avLst/>
          </a:prstGeom>
          <a:noFill/>
          <a:ln w="19050" cap="rnd">
            <a:solidFill>
              <a:schemeClr val="accent1">
                <a:lumMod val="40000"/>
                <a:lumOff val="60000"/>
              </a:schemeClr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793884" y="2820507"/>
            <a:ext cx="8604233" cy="193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台风的形成原因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02466" y="1889881"/>
            <a:ext cx="5069085" cy="372485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1832" y="2462007"/>
            <a:ext cx="4717061" cy="2314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台风形成需要一定的海洋面积和温度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4013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27636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28409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82033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83187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36810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37583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1207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07749" y="1889881"/>
            <a:ext cx="5069085" cy="372485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83760" y="2462007"/>
            <a:ext cx="4717061" cy="2314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热带海洋的温度通常在27摄氏度以上，是台风形成的重要条件之一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79296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32919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933692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187316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88470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842093" y="1987207"/>
            <a:ext cx="163193" cy="17592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642866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896490" y="1676400"/>
            <a:ext cx="54398" cy="3987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热带海洋的条件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37794" y="1849547"/>
            <a:ext cx="4948176" cy="3283388"/>
          </a:xfrm>
          <a:prstGeom prst="roundRect">
            <a:avLst>
              <a:gd name="adj" fmla="val 3820"/>
            </a:avLst>
          </a:prstGeom>
          <a:noFill/>
          <a:ln w="19050" cap="sq">
            <a:solidFill>
              <a:schemeClr val="accent1"/>
            </a:solidFill>
          </a:ln>
          <a:effectLst>
            <a:outerShdw blurRad="508000" dist="431800" dir="21540000" sx="54000" sy="54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39327" y="2414324"/>
            <a:ext cx="4948176" cy="3283388"/>
          </a:xfrm>
          <a:prstGeom prst="roundRect">
            <a:avLst>
              <a:gd name="adj" fmla="val 3820"/>
            </a:avLst>
          </a:prstGeom>
          <a:noFill/>
          <a:ln w="19050" cap="sq">
            <a:solidFill>
              <a:schemeClr val="accent1"/>
            </a:solidFill>
          </a:ln>
          <a:effectLst>
            <a:outerShdw blurRad="508000" dist="431800" dir="21540000" sx="54000" sy="54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28485" y="2856998"/>
            <a:ext cx="2097421" cy="19890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热带低气压带是台风形成的地理位置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26461" y="3379897"/>
            <a:ext cx="2069095" cy="20779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在太平洋和印度洋的某些海域，形成了热带低气压带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73780" y="2796211"/>
            <a:ext cx="434992" cy="42095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34828" y="2226054"/>
            <a:ext cx="434992" cy="43499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19287" y="1849547"/>
            <a:ext cx="2366683" cy="3283388"/>
          </a:xfrm>
          <a:prstGeom prst="roundRect">
            <a:avLst>
              <a:gd name="adj" fmla="val 3820"/>
            </a:avLst>
          </a:prstGeom>
          <a:blipFill>
            <a:blip r:embed="rId1"/>
            <a:srcRect/>
            <a:stretch>
              <a:fillRect l="-54248" r="-54248"/>
            </a:stretch>
          </a:blip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9327" y="2414324"/>
            <a:ext cx="2366683" cy="3283388"/>
          </a:xfrm>
          <a:prstGeom prst="roundRect">
            <a:avLst>
              <a:gd name="adj" fmla="val 3820"/>
            </a:avLst>
          </a:prstGeom>
          <a:blipFill>
            <a:blip r:embed="rId2"/>
            <a:srcRect/>
            <a:stretch>
              <a:fillRect l="-54030" r="-54030"/>
            </a:stretch>
          </a:blip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热带低气压带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78551" y="2212807"/>
            <a:ext cx="8422198" cy="3256475"/>
          </a:xfrm>
          <a:prstGeom prst="roundRect">
            <a:avLst>
              <a:gd name="adj" fmla="val 229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78551" y="1795118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01219" y="3014869"/>
            <a:ext cx="7776862" cy="2080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大量的植被和湿地有助于释放更多的水蒸气，进而形成云团，为台风的形成提供物质基础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58522" y="1967100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热带丛林和热带湿地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066CD"/>
      </a:accent1>
      <a:accent2>
        <a:srgbClr val="2DDCFF"/>
      </a:accent2>
      <a:accent3>
        <a:srgbClr val="FAFCFC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WPS 演示</Application>
  <PresentationFormat>宽屏</PresentationFormat>
  <Paragraphs>130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OPPOSans H</vt:lpstr>
      <vt:lpstr>OPPOSans R</vt:lpstr>
      <vt:lpstr>OPPOSans L</vt:lpstr>
      <vt:lpstr>Source Han Sans</vt:lpstr>
      <vt:lpstr>Source Han Sans CN Bold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吴正炎</dc:creator>
  <cp:lastModifiedBy>我爱学习*~*</cp:lastModifiedBy>
  <cp:revision>3</cp:revision>
  <dcterms:created xsi:type="dcterms:W3CDTF">2026-02-24T04:32:18Z</dcterms:created>
  <dcterms:modified xsi:type="dcterms:W3CDTF">2026-02-24T04:32:49Z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24261082A7D6444682CACFEAB9D8CC5B_12</vt:lpwstr>
  </property>
  <property fmtid="{D5CDD505-2E9C-101B-9397-08002B2CF9AE}" pid="3" name="KSOProductBuildVer">
    <vt:lpwstr>2052-12.1.0.20305</vt:lpwstr>
  </property>
</Properties>
</file>